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F4E0E0"/>
    <a:srgbClr val="E2ADAC"/>
    <a:srgbClr val="F84E7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118" d="100"/>
          <a:sy n="118" d="100"/>
        </p:scale>
        <p:origin x="-1434" y="-24"/>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3264F055-CAD5-4A25-B718-AF0CE56DCA4C}" type="datetimeFigureOut">
              <a:rPr lang="en-US" smtClean="0"/>
              <a:t>4/24/2016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20459136-97E8-45C8-A73D-0B2E59F133D9}" type="slidenum">
              <a:rPr lang="en-US" smtClean="0"/>
              <a:t>‹#›</a:t>
            </a:fld>
            <a:endParaRPr lang="en-US" dirty="0"/>
          </a:p>
        </p:txBody>
      </p:sp>
    </p:spTree>
    <p:extLst>
      <p:ext uri="{BB962C8B-B14F-4D97-AF65-F5344CB8AC3E}">
        <p14:creationId xmlns:p14="http://schemas.microsoft.com/office/powerpoint/2010/main" val="106625115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264F055-CAD5-4A25-B718-AF0CE56DCA4C}" type="datetimeFigureOut">
              <a:rPr lang="en-US" smtClean="0"/>
              <a:t>4/24/2016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20459136-97E8-45C8-A73D-0B2E59F133D9}" type="slidenum">
              <a:rPr lang="en-US" smtClean="0"/>
              <a:t>‹#›</a:t>
            </a:fld>
            <a:endParaRPr lang="en-US" dirty="0"/>
          </a:p>
        </p:txBody>
      </p:sp>
    </p:spTree>
    <p:extLst>
      <p:ext uri="{BB962C8B-B14F-4D97-AF65-F5344CB8AC3E}">
        <p14:creationId xmlns:p14="http://schemas.microsoft.com/office/powerpoint/2010/main" val="88063100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264F055-CAD5-4A25-B718-AF0CE56DCA4C}" type="datetimeFigureOut">
              <a:rPr lang="en-US" smtClean="0"/>
              <a:t>4/24/2016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20459136-97E8-45C8-A73D-0B2E59F133D9}" type="slidenum">
              <a:rPr lang="en-US" smtClean="0"/>
              <a:t>‹#›</a:t>
            </a:fld>
            <a:endParaRPr lang="en-US" dirty="0"/>
          </a:p>
        </p:txBody>
      </p:sp>
    </p:spTree>
    <p:extLst>
      <p:ext uri="{BB962C8B-B14F-4D97-AF65-F5344CB8AC3E}">
        <p14:creationId xmlns:p14="http://schemas.microsoft.com/office/powerpoint/2010/main" val="427514888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264F055-CAD5-4A25-B718-AF0CE56DCA4C}" type="datetimeFigureOut">
              <a:rPr lang="en-US" smtClean="0"/>
              <a:t>4/24/2016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20459136-97E8-45C8-A73D-0B2E59F133D9}" type="slidenum">
              <a:rPr lang="en-US" smtClean="0"/>
              <a:t>‹#›</a:t>
            </a:fld>
            <a:endParaRPr lang="en-US" dirty="0"/>
          </a:p>
        </p:txBody>
      </p:sp>
    </p:spTree>
    <p:extLst>
      <p:ext uri="{BB962C8B-B14F-4D97-AF65-F5344CB8AC3E}">
        <p14:creationId xmlns:p14="http://schemas.microsoft.com/office/powerpoint/2010/main" val="375621256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264F055-CAD5-4A25-B718-AF0CE56DCA4C}" type="datetimeFigureOut">
              <a:rPr lang="en-US" smtClean="0"/>
              <a:t>4/24/2016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20459136-97E8-45C8-A73D-0B2E59F133D9}" type="slidenum">
              <a:rPr lang="en-US" smtClean="0"/>
              <a:t>‹#›</a:t>
            </a:fld>
            <a:endParaRPr lang="en-US" dirty="0"/>
          </a:p>
        </p:txBody>
      </p:sp>
    </p:spTree>
    <p:extLst>
      <p:ext uri="{BB962C8B-B14F-4D97-AF65-F5344CB8AC3E}">
        <p14:creationId xmlns:p14="http://schemas.microsoft.com/office/powerpoint/2010/main" val="284542513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3264F055-CAD5-4A25-B718-AF0CE56DCA4C}" type="datetimeFigureOut">
              <a:rPr lang="en-US" smtClean="0"/>
              <a:t>4/24/2016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20459136-97E8-45C8-A73D-0B2E59F133D9}" type="slidenum">
              <a:rPr lang="en-US" smtClean="0"/>
              <a:t>‹#›</a:t>
            </a:fld>
            <a:endParaRPr lang="en-US" dirty="0"/>
          </a:p>
        </p:txBody>
      </p:sp>
    </p:spTree>
    <p:extLst>
      <p:ext uri="{BB962C8B-B14F-4D97-AF65-F5344CB8AC3E}">
        <p14:creationId xmlns:p14="http://schemas.microsoft.com/office/powerpoint/2010/main" val="57048824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3264F055-CAD5-4A25-B718-AF0CE56DCA4C}" type="datetimeFigureOut">
              <a:rPr lang="en-US" smtClean="0"/>
              <a:t>4/24/2016</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20459136-97E8-45C8-A73D-0B2E59F133D9}" type="slidenum">
              <a:rPr lang="en-US" smtClean="0"/>
              <a:t>‹#›</a:t>
            </a:fld>
            <a:endParaRPr lang="en-US" dirty="0"/>
          </a:p>
        </p:txBody>
      </p:sp>
    </p:spTree>
    <p:extLst>
      <p:ext uri="{BB962C8B-B14F-4D97-AF65-F5344CB8AC3E}">
        <p14:creationId xmlns:p14="http://schemas.microsoft.com/office/powerpoint/2010/main" val="354105718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3264F055-CAD5-4A25-B718-AF0CE56DCA4C}" type="datetimeFigureOut">
              <a:rPr lang="en-US" smtClean="0"/>
              <a:t>4/24/2016</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20459136-97E8-45C8-A73D-0B2E59F133D9}" type="slidenum">
              <a:rPr lang="en-US" smtClean="0"/>
              <a:t>‹#›</a:t>
            </a:fld>
            <a:endParaRPr lang="en-US" dirty="0"/>
          </a:p>
        </p:txBody>
      </p:sp>
    </p:spTree>
    <p:extLst>
      <p:ext uri="{BB962C8B-B14F-4D97-AF65-F5344CB8AC3E}">
        <p14:creationId xmlns:p14="http://schemas.microsoft.com/office/powerpoint/2010/main" val="254136651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264F055-CAD5-4A25-B718-AF0CE56DCA4C}" type="datetimeFigureOut">
              <a:rPr lang="en-US" smtClean="0"/>
              <a:t>4/24/2016</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20459136-97E8-45C8-A73D-0B2E59F133D9}" type="slidenum">
              <a:rPr lang="en-US" smtClean="0"/>
              <a:t>‹#›</a:t>
            </a:fld>
            <a:endParaRPr lang="en-US" dirty="0"/>
          </a:p>
        </p:txBody>
      </p:sp>
    </p:spTree>
    <p:extLst>
      <p:ext uri="{BB962C8B-B14F-4D97-AF65-F5344CB8AC3E}">
        <p14:creationId xmlns:p14="http://schemas.microsoft.com/office/powerpoint/2010/main" val="262282286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264F055-CAD5-4A25-B718-AF0CE56DCA4C}" type="datetimeFigureOut">
              <a:rPr lang="en-US" smtClean="0"/>
              <a:t>4/24/2016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20459136-97E8-45C8-A73D-0B2E59F133D9}" type="slidenum">
              <a:rPr lang="en-US" smtClean="0"/>
              <a:t>‹#›</a:t>
            </a:fld>
            <a:endParaRPr lang="en-US" dirty="0"/>
          </a:p>
        </p:txBody>
      </p:sp>
    </p:spTree>
    <p:extLst>
      <p:ext uri="{BB962C8B-B14F-4D97-AF65-F5344CB8AC3E}">
        <p14:creationId xmlns:p14="http://schemas.microsoft.com/office/powerpoint/2010/main" val="404370599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264F055-CAD5-4A25-B718-AF0CE56DCA4C}" type="datetimeFigureOut">
              <a:rPr lang="en-US" smtClean="0"/>
              <a:t>4/24/2016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20459136-97E8-45C8-A73D-0B2E59F133D9}" type="slidenum">
              <a:rPr lang="en-US" smtClean="0"/>
              <a:t>‹#›</a:t>
            </a:fld>
            <a:endParaRPr lang="en-US" dirty="0"/>
          </a:p>
        </p:txBody>
      </p:sp>
    </p:spTree>
    <p:extLst>
      <p:ext uri="{BB962C8B-B14F-4D97-AF65-F5344CB8AC3E}">
        <p14:creationId xmlns:p14="http://schemas.microsoft.com/office/powerpoint/2010/main" val="268702150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11000">
              <a:srgbClr val="F84E76"/>
            </a:gs>
            <a:gs pos="47000">
              <a:srgbClr val="E2ADAC"/>
            </a:gs>
            <a:gs pos="70000">
              <a:srgbClr val="FFFF00"/>
            </a:gs>
            <a:gs pos="26000">
              <a:srgbClr val="FFFF00"/>
            </a:gs>
            <a:gs pos="88000">
              <a:srgbClr val="F4E0E0"/>
            </a:gs>
          </a:gsLst>
          <a:lin ang="13500000" scaled="1"/>
          <a:tileRect/>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264F055-CAD5-4A25-B718-AF0CE56DCA4C}" type="datetimeFigureOut">
              <a:rPr lang="en-US" smtClean="0"/>
              <a:t>4/24/2016</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0459136-97E8-45C8-A73D-0B2E59F133D9}" type="slidenum">
              <a:rPr lang="en-US" smtClean="0"/>
              <a:t>‹#›</a:t>
            </a:fld>
            <a:endParaRPr lang="en-US" dirty="0"/>
          </a:p>
        </p:txBody>
      </p:sp>
    </p:spTree>
    <p:extLst>
      <p:ext uri="{BB962C8B-B14F-4D97-AF65-F5344CB8AC3E}">
        <p14:creationId xmlns:p14="http://schemas.microsoft.com/office/powerpoint/2010/main" val="394988753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81000" y="2546849"/>
            <a:ext cx="7772400" cy="1263152"/>
          </a:xfrm>
        </p:spPr>
        <p:txBody>
          <a:bodyPr/>
          <a:lstStyle/>
          <a:p>
            <a:r>
              <a:rPr lang="en-US" b="1" i="1" dirty="0" smtClean="0">
                <a:solidFill>
                  <a:srgbClr val="FF0000"/>
                </a:solidFill>
              </a:rPr>
              <a:t>A Sweet Summertime Tale</a:t>
            </a:r>
            <a:endParaRPr lang="en-US" b="1" i="1" dirty="0">
              <a:solidFill>
                <a:srgbClr val="FF0000"/>
              </a:solidFill>
            </a:endParaRPr>
          </a:p>
        </p:txBody>
      </p:sp>
      <p:sp>
        <p:nvSpPr>
          <p:cNvPr id="3" name="Subtitle 2"/>
          <p:cNvSpPr>
            <a:spLocks noGrp="1"/>
          </p:cNvSpPr>
          <p:nvPr>
            <p:ph type="subTitle" idx="1"/>
          </p:nvPr>
        </p:nvSpPr>
        <p:spPr>
          <a:xfrm>
            <a:off x="1447800" y="4114800"/>
            <a:ext cx="6117633" cy="1676400"/>
          </a:xfrm>
        </p:spPr>
        <p:txBody>
          <a:bodyPr/>
          <a:lstStyle/>
          <a:p>
            <a:r>
              <a:rPr lang="en-US" b="1" dirty="0" smtClean="0">
                <a:solidFill>
                  <a:srgbClr val="FF0000"/>
                </a:solidFill>
              </a:rPr>
              <a:t>By: Lindsey &amp; Brianna </a:t>
            </a:r>
            <a:endParaRPr lang="en-US" b="1" dirty="0">
              <a:solidFill>
                <a:srgbClr val="FF0000"/>
              </a:solidFill>
            </a:endParaRP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76400" y="118640"/>
            <a:ext cx="2532927" cy="242710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441233" y="119743"/>
            <a:ext cx="2451422" cy="242710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1"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077280" y="4454765"/>
            <a:ext cx="2066720" cy="2424456"/>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2"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9094" y="4743068"/>
            <a:ext cx="2476500" cy="18478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5" name="Straight Arrow Connector 4"/>
          <p:cNvCxnSpPr/>
          <p:nvPr/>
        </p:nvCxnSpPr>
        <p:spPr>
          <a:xfrm>
            <a:off x="8763000" y="3048000"/>
            <a:ext cx="0"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97701755"/>
      </p:ext>
    </p:extLst>
  </p:cSld>
  <p:clrMapOvr>
    <a:masterClrMapping/>
  </p:clrMapOvr>
  <mc:AlternateContent xmlns:mc="http://schemas.openxmlformats.org/markup-compatibility/2006" xmlns:p14="http://schemas.microsoft.com/office/powerpoint/2010/main">
    <mc:Choice Requires="p14">
      <p:transition spd="slow" p14:dur="4000">
        <p14:vortex dir="u"/>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0" presetClass="path" presetSubtype="0" accel="50000" decel="50000" fill="hold" nodeType="clickEffect">
                                  <p:stCondLst>
                                    <p:cond delay="0"/>
                                  </p:stCondLst>
                                  <p:childTnLst>
                                    <p:animMotion origin="layout" path="M -0.36302 0.07917 C -0.36459 0.07963 -0.36719 0.08287 -0.36789 0.08079 C -0.36875 0.07778 -0.36181 0.06042 -0.36077 0.05856 C -0.35747 0.04537 -0.3625 0.06319 -0.35591 0.04907 C -0.35382 0.04467 -0.35157 0.03055 -0.34879 0.02685 C -0.34358 0.01991 -0.33316 0.01319 -0.32622 0.01088 C -0.32014 0.01157 -0.31268 0.00833 -0.30834 0.01412 C -0.30521 0.01829 -0.30382 0.02361 -0.30122 0.02847 C -0.30052 0.02986 -0.30087 0.03194 -0.3 0.0331 C -0.29809 0.03588 -0.29532 0.0375 -0.29306 0.03958 C -0.29115 0.04143 -0.28577 0.04259 -0.28577 0.04282 C -0.27934 0.04815 -0.27205 0.05023 -0.26424 0.05231 C -0.25712 0.05185 -0.24983 0.05255 -0.24289 0.05069 C -0.2415 0.05023 -0.24132 0.04722 -0.2408 0.04583 C -0.23039 0.02963 -0.24601 0.05856 -0.23212 0.03148 C -0.23125 0.02986 -0.22969 0.02685 -0.22969 0.02708 C -0.22917 0.02268 -0.22778 0.01412 -0.22622 0.01088 C -0.22518 0.00764 -0.22136 0.00139 -0.22136 0.00162 C -0.22969 -0.00579 -0.22587 -0.0037 -0.23212 -0.00648 C -0.23716 -0.00417 -0.23802 -0.00509 -0.2408 0.00463 C -0.24132 0.00787 -0.24289 0.01412 -0.24289 0.01435 C -0.24202 0.03611 -0.2467 0.05231 -0.22917 0.06018 C -0.21736 0.06528 -0.22379 0.06296 -0.20834 0.06643 C -0.20591 0.0669 -0.20174 0.06805 -0.20174 0.06829 C -0.18768 0.06759 -0.17414 0.06782 -0.16077 0.06643 C -0.15834 0.0662 -0.15382 0.06342 -0.15382 0.06366 C -0.14775 0.05787 -0.1382 0.05532 -0.13091 0.05069 C -0.1257 0.04352 -0.11875 0.03981 -0.11302 0.0331 C -0.09983 0.01736 -0.11007 0.02616 -0.09896 0.01736 C -0.09566 0.01157 -0.08941 0.00393 -0.08455 -0.00023 C -0.08143 -0.00324 -0.07622 -0.00278 -0.07275 -0.00486 C -0.06424 -0.00972 -0.05521 -0.01296 -0.04636 -0.01597 C -0.03229 -0.01458 -0.02709 -0.01435 -0.01545 -0.0081 C -0.0132 -0.00695 -0.01059 -0.00625 -0.00834 -0.00486 C -0.00677 -0.00394 -0.00521 -0.00278 -0.00365 -0.00185 C -0.00243 -0.00116 3.33333E-6 -0.00023 3.33333E-6 1.11111E-6 " pathEditMode="relative" rAng="0" ptsTypes="fffffffffffffffffffffffffffffffffffA">
                                      <p:cBhvr>
                                        <p:cTn id="6" dur="2000" fill="hold"/>
                                        <p:tgtEl>
                                          <p:spTgt spid="1026"/>
                                        </p:tgtEl>
                                        <p:attrNameLst>
                                          <p:attrName>ppt_x</p:attrName>
                                          <p:attrName>ppt_y</p:attrName>
                                        </p:attrNameLst>
                                      </p:cBhvr>
                                      <p:rCtr x="17865" y="-4583"/>
                                    </p:animMotion>
                                  </p:childTnLst>
                                </p:cTn>
                              </p:par>
                            </p:childTnLst>
                          </p:cTn>
                        </p:par>
                      </p:childTnLst>
                    </p:cTn>
                  </p:par>
                  <p:par>
                    <p:cTn id="7" fill="hold">
                      <p:stCondLst>
                        <p:cond delay="indefinite"/>
                      </p:stCondLst>
                      <p:childTnLst>
                        <p:par>
                          <p:cTn id="8" fill="hold">
                            <p:stCondLst>
                              <p:cond delay="0"/>
                            </p:stCondLst>
                            <p:childTnLst>
                              <p:par>
                                <p:cTn id="9" presetID="0" presetClass="path" presetSubtype="0" accel="50000" decel="50000" fill="hold" nodeType="clickEffect">
                                  <p:stCondLst>
                                    <p:cond delay="0"/>
                                  </p:stCondLst>
                                  <p:childTnLst>
                                    <p:animMotion origin="layout" path="M 0.37969 0.12547 C 0.37136 0.12177 0.37344 0.10927 0.37136 0.10001 C 0.37014 0.09468 0.36824 0.08959 0.36667 0.08427 C 0.36546 0.0801 0.3665 0.07454 0.36424 0.07154 C 0.35591 0.06042 0.34237 0.05649 0.33091 0.05394 C 0.32344 0.05441 0.3158 0.05371 0.30834 0.05556 C 0.30695 0.05603 0.30695 0.05904 0.30591 0.06042 C 0.29983 0.06968 0.2948 0.07894 0.28924 0.0889 C 0.28386 0.09862 0.26667 0.1088 0.25834 0.11274 C 0.25782 0.11274 0.23872 0.1132 0.23212 0.1095 C 0.22935 0.10788 0.22692 0.10487 0.22501 0.10163 C 0.22327 0.09862 0.22014 0.09214 0.22014 0.09214 C 0.21858 0.08589 0.21719 0.07941 0.21546 0.07316 C 0.2158 0.06413 0.21546 0.05487 0.21667 0.04607 C 0.21858 0.03288 0.23594 0.03542 0.24046 0.03496 C 0.25278 0.03913 0.24237 0.05116 0.24879 0.06343 C 0.25053 0.07061 0.25296 0.07709 0.25469 0.08427 C 0.2533 0.122 0.25903 0.12038 0.23681 0.12547 C 0.23299 0.12732 0.229 0.12848 0.22501 0.1301 C 0.21077 0.12732 0.20869 0.12917 0.20105 0.11598 C 0.19931 0.10741 0.19567 0.10024 0.19393 0.09214 C 0.18681 0.05927 0.17969 0.02084 0.15469 0.00487 C 0.14862 -0.00323 0.15261 0.0007 0.14167 -0.00462 C 0.14028 -0.00532 0.13942 -0.00717 0.13803 -0.00786 C 0.13577 -0.00925 0.13334 -0.00995 0.13091 -0.0111 C 0.1224 -0.01504 0.11355 -0.0162 0.10469 -0.01897 C 0.08889 -0.02384 0.11355 -0.01643 0.09393 -0.02384 C 0.09046 -0.02522 0.08334 -0.02684 0.08334 -0.02684 C 0.0691 -0.02592 0.06233 -0.02476 0.05001 -0.02059 C 0.04601 -0.01712 0.04254 -0.0162 0.03803 -0.01434 C 0.03178 -0.01157 0.02553 -0.00786 0.01893 -0.00624 C 0.01285 -0.00485 0.00695 -0.00416 0.00105 -0.00161 C -0.0059 0.00487 -0.01284 0.00765 -0.01788 0.0176 C -0.01961 0.02084 -0.0302 0.04399 -0.03229 0.04607 C -0.0368 0.05024 -0.04149 0.05533 -0.04409 0.06204 L -0.03454 0.04607 C -0.01145 0.00394 -0.00624 0.02015 -0.01319 0.00163 L -0.05364 0.08103 L 5.83333E-6 5.55556E-6 " pathEditMode="relative" ptsTypes="ffffffffffffffffffffffffffffffffffAfAAA">
                                      <p:cBhvr>
                                        <p:cTn id="10" dur="2000" fill="hold"/>
                                        <p:tgtEl>
                                          <p:spTgt spid="1027"/>
                                        </p:tgtEl>
                                        <p:attrNameLst>
                                          <p:attrName>ppt_x</p:attrName>
                                          <p:attrName>ppt_y</p:attrName>
                                        </p:attrNameLst>
                                      </p:cBhvr>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143000" y="762000"/>
            <a:ext cx="5867400" cy="2554545"/>
          </a:xfrm>
          <a:prstGeom prst="rect">
            <a:avLst/>
          </a:prstGeom>
          <a:noFill/>
        </p:spPr>
        <p:txBody>
          <a:bodyPr wrap="square" lIns="91440" tIns="45720" rIns="91440" bIns="45720">
            <a:spAutoFit/>
          </a:bodyPr>
          <a:lstStyle/>
          <a:p>
            <a:pPr algn="just"/>
            <a:r>
              <a:rPr lang="en-US" sz="3200" i="1" dirty="0" smtClean="0"/>
              <a:t>Special thanks to Mrs. Mann who always made my dreams come true. My mom, dad, sisters, Brianna, and Daisy are such great friends.     </a:t>
            </a:r>
            <a:endParaRPr lang="en-US" sz="3200" i="1" dirty="0"/>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139067" y="2743200"/>
            <a:ext cx="4271319" cy="29051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756203417"/>
      </p:ext>
    </p:extLst>
  </p:cSld>
  <p:clrMapOvr>
    <a:masterClrMapping/>
  </p:clrMapOvr>
  <mc:AlternateContent xmlns:mc="http://schemas.openxmlformats.org/markup-compatibility/2006" xmlns:p14="http://schemas.microsoft.com/office/powerpoint/2010/main">
    <mc:Choice Requires="p14">
      <p:transition spd="slow" p14:dur="4000">
        <p14:vortex dir="u"/>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0" presetClass="path" presetSubtype="0" accel="50000" decel="50000" fill="hold" nodeType="clickEffect">
                                  <p:stCondLst>
                                    <p:cond delay="0"/>
                                  </p:stCondLst>
                                  <p:childTnLst>
                                    <p:animMotion origin="layout" path="M -0.22292 -0.24375 C -0.21719 -0.25139 -0.21129 -0.25903 -0.20504 -0.26598 C -0.20209 -0.26968 -0.19549 -0.27547 -0.19549 -0.27524 C -0.18004 -0.30695 -0.15973 -0.3007 -0.1349 -0.30718 C -0.12917 -0.31112 -0.1257 -0.31227 -0.11927 -0.31042 C -0.11164 -0.30139 -0.10677 -0.2926 -0.10035 -0.28172 C -0.09306 -0.26968 -0.08403 -0.2595 -0.07778 -0.24676 C -0.07535 -0.24237 -0.07396 -0.23704 -0.07171 -0.23264 C -0.07049 -0.2301 -0.06841 -0.22848 -0.06719 -0.22616 C -0.06598 -0.22431 -0.0632 -0.2213 -0.06459 -0.21991 C -0.06546 -0.21899 -0.07327 -0.22223 -0.07535 -0.22292 C -0.07622 -0.22454 -0.07657 -0.22662 -0.07778 -0.22778 C -0.07865 -0.22894 -0.08073 -0.22778 -0.08125 -0.2294 C -0.08316 -0.23519 -0.08282 -0.24213 -0.08368 -0.24862 C -0.08525 -0.27385 -0.09514 -0.31436 -0.08125 -0.33264 C -0.07691 -0.33218 -0.0724 -0.33264 -0.06823 -0.33102 C -0.06563 -0.3301 -0.06181 -0.31991 -0.06094 -0.31829 C -0.05677 -0.31065 -0.054 -0.30186 -0.04914 -0.29445 C -0.04202 -0.28287 -0.03368 -0.27385 -0.02535 -0.26436 C -0.02014 -0.25 -0.02691 -0.26644 -0.01459 -0.24862 C -0.01355 -0.24676 -0.01355 -0.24399 -0.01216 -0.24213 C -0.01111 -0.24005 -0.00903 -0.23889 -0.00747 -0.23727 C -0.00625 -0.23588 -0.00382 -0.23033 -0.00382 -0.23264 C -0.00382 -0.23519 -0.00625 -0.23681 -0.00747 -0.23889 C -0.01441 -0.26644 0.01579 -0.27246 0.02708 -0.27709 C 0.02916 -0.27801 0.0342 -0.2801 0.0342 -0.27987 C 0.04409 -0.27801 0.05555 -0.27917 0.04948 -0.26112 C 0.04895 -0.2595 0.04722 -0.25903 0.04618 -0.25787 C 0.03229 -0.26042 0.02586 -0.272 0.01267 -0.27848 C -0.0073 -0.28843 -0.0441 -0.29792 -0.06216 -0.30394 C -0.08768 -0.3125 -0.11164 -0.32153 -0.13716 -0.32778 C -0.1415 -0.32662 -0.14688 -0.32778 -0.15035 -0.32454 C -0.15469 -0.32061 -0.15973 -0.28704 -0.16094 -0.2801 C -0.16007 -0.24329 -0.16771 -0.23866 -0.14549 -0.23565 C -0.11771 -0.23727 -0.09011 -0.23774 -0.06216 -0.24051 C -0.02188 -0.24491 0.01857 -0.26343 0.05781 -0.27709 C 0.07222 -0.28195 0.08628 -0.28403 0.09965 -0.29283 C 0.10052 -0.29445 0.1026 -0.29584 0.10208 -0.29769 C 0.10139 -0.29931 0.09948 -0.297 0.09826 -0.2963 C 0.09392 -0.29167 0.08975 -0.28658 0.08541 -0.28172 C 0.0842 -0.28033 0.07986 -0.27662 0.08159 -0.27709 C 0.12204 -0.28704 0.09913 -0.28588 0.12951 -0.2963 C 0.13437 -0.29769 0.13993 -0.29792 0.14496 -0.29931 C 0.14895 -0.3007 0.15277 -0.30255 0.15677 -0.30394 C 0.15885 -0.30625 0.16788 -0.31204 0.15677 -0.31505 C 0.14305 -0.31875 0.12899 -0.31806 0.11493 -0.31991 C 0.11579 -0.32408 0.11632 -0.32848 0.11753 -0.33264 C 0.11805 -0.3345 0.11979 -0.33912 0.11979 -0.33727 C 0.11979 -0.33403 0.11406 -0.29468 0.11406 -0.29445 C 0.10538 -0.2257 0.11666 -0.29977 0.10312 -0.21667 C 0.10121 -0.15348 0.10486 -0.20649 0.09375 -0.13727 C 0.0868 -0.09491 0.09218 -0.1007 0.07934 -0.05787 C 0.07673 -0.04908 0.07135 -0.04144 0.06875 -0.03264 C 0.05191 -0.09676 0.06579 -0.14468 0.10798 -0.16436 C 0.03576 -0.04723 -0.06216 0.02638 -0.16841 0.07847 C -0.3007 0.14328 -0.43681 0.19351 -0.56702 0.26597 C -0.50695 0.18564 -0.44514 0.10787 -0.38125 0.03263 C -0.35955 0.00671 -0.33525 -0.01621 -0.31459 -0.04375 C -0.27275 -0.09977 -0.23021 -0.15533 -0.18837 -0.21204 C -0.13351 -0.28588 -0.08056 -0.35834 -0.03594 -0.44399 C -0.03334 -0.45463 -0.03212 -0.46644 -0.02882 -0.47709 C -0.00643 -0.54815 0.06753 -0.5919 0.10798 -0.62616 C 0.20416 -0.70811 0.13784 -0.64537 0.21632 -0.7169 C 0.2401 -0.73843 0.2625 -0.76158 0.28784 -0.7801 C 0.26666 -0.72524 0.25277 -0.66551 0.23073 -0.61042 C 0.18507 -0.49746 0.15208 -0.44584 0.08906 -0.32454 C 0.04323 -0.23704 -0.02761 -0.17801 -0.0658 -0.08334 C -0.06424 -0.07963 -0.06389 -0.07385 -0.06094 -0.07223 C -0.04601 -0.06459 -0.00365 -0.10487 0.00208 -0.1088 C 0.09791 -0.17454 0.19062 -0.23612 0.2592 -0.35 C 0.26909 -0.38565 0.26597 -0.37593 0.2342 -0.37061 C 0.22291 -0.36274 0.12864 -0.29653 0.12465 -0.29445 C -0.11893 -0.16922 -0.01476 -0.22153 -0.18733 -0.13565 C -0.22014 -0.11945 -0.25139 -0.09862 -0.28368 -0.08172 C -0.30764 -0.06945 -0.3323 -0.06065 -0.35625 -0.04838 C -0.37796 -0.03727 -0.39896 -0.02338 -0.42049 -0.01181 C -0.43368 -0.0051 -0.44757 0.00046 -0.46129 0.00717 C -0.48594 0.01967 -0.47952 0.01736 -0.47049 0.01504 C -0.3974 -0.0257 -0.32431 -0.05834 -0.24914 -0.09121 C -0.15157 -0.13426 -0.05556 -0.18125 0.04236 -0.22292 C 0.1092 -0.25139 0.12552 -0.2595 0.19132 -0.28959 C 0.2177 -0.30162 0.30121 -0.34144 0.33663 -0.37848 C 0.34861 -0.41065 0.3125 -0.36297 0.31163 -0.36112 C 0.29722 -0.33195 0.28385 -0.30186 0.26996 -0.27223 C 0.26111 -0.25348 0.24982 -0.23727 0.24132 -0.21829 C 0.18819 -0.1 0.16614 0.03078 0.13663 0.16111 C 0.13264 0.21134 0.13003 0.22569 0.14618 0.2706 C 0.17673 0.24236 0.16579 0.23171 0.16875 0.18009 C 0.17048 0.15046 0.17343 0.12083 0.17586 0.0912 C 0.17882 -0.02524 0.1743 -0.14213 0.1842 -0.25787 C 0.19739 -0.41158 0.22187 -0.56505 0.23784 -0.71829 C 0.23576 -0.75348 0.23541 -0.78936 0.23177 -0.825 C 0.23125 -0.82825 0.22864 -0.83264 0.22586 -0.83264 C 0.21979 -0.83264 0.21475 -0.82755 0.2092 -0.825 C 0.1802 -0.80926 0.14392 -0.78843 0.11753 -0.77061 C 0.05156 -0.72616 -0.02535 -0.66899 -0.054 -0.57223 C -0.05191 -0.5669 -0.05157 -0.55973 -0.04809 -0.55649 C -0.0448 -0.55301 -0.03993 -0.5544 -0.03594 -0.55487 C -0.02275 -0.55649 -0.00903 -0.56019 0.00451 -0.56297 C 0.06614 -0.58797 0.13298 -0.60787 0.18541 -0.66112 C 0.19791 -0.67385 0.21145 -0.7 0.22118 -0.7169 C 0.22239 -0.73612 0.22343 -0.76667 0.20659 -0.77547 C 0.20173 -0.77801 0.19652 -0.77755 0.19132 -0.77848 C 0.18246 -0.77593 0.13732 -0.7625 0.13177 -0.7595 C 0.10972 -0.74723 0.08941 -0.72894 0.06753 -0.7169 C -0.03091 -0.66181 -0.01441 -0.68843 -0.1099 -0.62153 C -0.21372 -0.54885 -0.30643 -0.43426 -0.37657 -0.3088 C -0.38177 -0.28334 -0.39202 -0.26899 -0.37188 -0.25 C -0.36736 -0.24561 -0.36077 -0.24792 -0.35504 -0.24676 C -0.13664 -0.25162 0.05607 -0.35579 0.25573 -0.46274 C 0.34566 -0.51112 0.4842 -0.54028 0.55329 -0.64375 C 0.55555 -0.66598 0.54635 -0.66922 0.53298 -0.67709 C 0.51059 -0.69005 0.48941 -0.69954 0.46614 -0.71042 C 0.45347 -0.71644 0.44114 -0.72362 0.42829 -0.7294 C 0.36892 -0.75625 0.31007 -0.78357 0.25086 -0.81042 C 0.22378 -0.82246 0.1802 -0.84051 0.15451 -0.85625 C 0.12604 -0.87338 0.1 -0.9044 0.06875 -0.91181 C 0.06041 -0.8963 0.06441 -0.90625 0.06996 -0.86598 C 0.0776 -0.80672 0.08767 -0.74746 0.096 -0.6882 C 0.10399 -0.63218 0.11198 -0.57616 0.11979 -0.51991 C 0.12812 -0.45973 0.13177 -0.39815 0.14357 -0.33889 C 0.15468 -0.28334 0.16597 -0.22778 0.17708 -0.17223 C 0.19027 -0.10672 0.21319 -0.01737 0.2592 0.02152 C 0.2677 0.01226 0.26666 0.01597 0.26875 -0.00394 C 0.27239 -0.03982 0.27829 -0.11181 0.27829 -0.11158 C 0.28107 -0.20834 0.28576 -0.3044 0.28889 -0.4007 C 0.28698 -0.54838 0.28628 -0.6963 0.28298 -0.84375 C 0.28281 -0.8544 0.27968 -0.9 0.26753 -0.90394 C 0.25104 -0.85602 0.24045 -0.8051 0.22812 -0.75487 C 0.22239 -0.73102 0.21927 -0.70556 0.21041 -0.68334 C 0.18906 -0.62987 0.16753 -0.57662 0.14618 -0.52292 C 0.07847 -0.35417 -0.06059 -0.17871 -0.20504 -0.14375 C -0.23421 -0.15278 -0.20643 -0.19954 -0.19549 -0.21667 C -0.16025 -0.272 -0.16841 -0.25371 -0.10174 -0.31829 C -0.08525 -0.33426 0.00347 -0.38426 0.01996 -0.39283 C 0.28229 -0.5294 0.07187 -0.41366 0.21753 -0.49445 C 0.25451 -0.51505 0.28975 -0.5301 0.32448 -0.55649 C 0.32586 -0.55834 0.33003 -0.56158 0.32829 -0.56297 C 0.32135 -0.56737 0.30086 -0.54977 0.29965 -0.54838 C 0.23194 -0.47825 0.35468 -0.58357 0.24357 -0.48172 C 0.17083 -0.41482 0.1026 -0.36505 0.03784 -0.28519 C 0.03489 -0.27547 0.0309 -0.26621 0.02916 -0.25625 C 0.02257 -0.21343 0.0802 -0.222 0.09375 -0.22153 C 0.21024 -0.22801 0.37604 -0.20787 0.47465 -0.32616 C 0.4776 -0.33866 0.47326 -0.33519 0.46406 -0.33264 C 0.44843 -0.31412 0.44461 -0.29561 0.42708 -0.27547 C 0.34531 -0.18287 0.38159 -0.24306 0.35451 -0.19607 C 0.35798 -0.17385 0.35399 -0.18658 0.38906 -0.19283 C 0.4592 -0.20556 0.53177 -0.2176 0.59948 -0.24676 C 0.61145 -0.25186 0.62291 -0.25857 0.6342 -0.26598 C 0.64097 -0.27037 0.64704 -0.27639 0.65329 -0.28172 C 0.6559 -0.28426 0.66493 -0.28889 0.66163 -0.28959 C 0.65364 -0.29121 0.62204 -0.26875 0.61979 -0.26737 C 0.5875 -0.24422 0.55121 -0.22825 0.52343 -0.19607 C 0.44982 -0.11065 0.40625 -0.06505 0.3651 0.05324 C 0.36371 0.06064 0.3618 0.06782 0.36145 0.07546 C 0.36145 0.0787 0.36145 0.08472 0.36406 0.08495 C 0.36927 0.08541 0.37361 0.07963 0.37829 0.07708 C 0.38871 0.02963 0.38958 -0.01505 0.39132 -0.06459 C 0.39097 -0.12593 0.3927 -0.18727 0.3901 -0.24862 C 0.38871 -0.27755 0.37083 -0.4176 0.36753 -0.44676 C 0.35625 -0.54584 0.35833 -0.58357 0.32239 -0.6882 C 0.31024 -0.72362 0.29982 -0.77454 0.26996 -0.79121 C 0.21649 -0.77362 0.24791 -0.78843 0.16996 -0.70718 C 0.08368 -0.61783 -0.01459 -0.51274 -0.05747 -0.37709 C -0.06007 -0.35672 -0.06511 -0.34237 -0.04671 -0.33727 C -0.03959 -0.33889 -0.03195 -0.3382 -0.02535 -0.34213 C 0.0059 -0.36065 0.07413 -0.46505 0.08645 -0.48172 C 0.13437 -0.54746 0.14409 -0.56482 0.196 -0.64676 C 0.21632 -0.67894 0.23871 -0.71274 0.25329 -0.75 C 0.24982 -0.76412 0.23524 -0.74676 0.23073 -0.74051 C 0.19948 -0.6963 0.18177 -0.66899 0.14132 -0.63565 C 0.11979 -0.61783 0.09635 -0.60232 0.07326 -0.5882 C 0.07135 -0.58704 0.07708 -0.58912 0.07934 -0.58959 C 0.08541 -0.60325 0.08281 -0.59468 0.08281 -0.61667 L 0.09375 -0.20093 L 0.40329 -0.1801 L 0.08767 -0.14838 C 0.07847 -0.12825 0.02586 -0.0713 0.05555 -0.04537 C 0.06041 -0.02315 0.05295 -0.05764 0.0592 0.00856 C 0.06163 0.03518 0.06267 0.04189 0.06267 0.06898 " pathEditMode="relative" rAng="0" ptsTypes="ffffffffffffffffffffffffffffffffffffffffffffffffffffffffffffffffffffffffffffffffffffffffffffffffffffffffffffffffffffffffffffffffffffffffffffffffffffffffffffffffffffffffffffffAAAfffA">
                                      <p:cBhvr>
                                        <p:cTn id="6" dur="2000" fill="hold"/>
                                        <p:tgtEl>
                                          <p:spTgt spid="5122"/>
                                        </p:tgtEl>
                                        <p:attrNameLst>
                                          <p:attrName>ppt_x</p:attrName>
                                          <p:attrName>ppt_y</p:attrName>
                                        </p:attrNameLst>
                                      </p:cBhvr>
                                      <p:rCtr x="27187" y="-7685"/>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85800" y="801469"/>
            <a:ext cx="5029200" cy="646331"/>
          </a:xfrm>
          <a:prstGeom prst="rect">
            <a:avLst/>
          </a:prstGeom>
          <a:noFill/>
        </p:spPr>
        <p:txBody>
          <a:bodyPr wrap="square" rtlCol="0">
            <a:spAutoFit/>
          </a:bodyPr>
          <a:lstStyle/>
          <a:p>
            <a:r>
              <a:rPr lang="en-US" dirty="0" smtClean="0"/>
              <a:t>	</a:t>
            </a:r>
            <a:r>
              <a:rPr lang="en-US" sz="3600" dirty="0" smtClean="0"/>
              <a:t>	Contents</a:t>
            </a:r>
            <a:endParaRPr lang="en-US" sz="3600" dirty="0"/>
          </a:p>
        </p:txBody>
      </p:sp>
      <p:sp>
        <p:nvSpPr>
          <p:cNvPr id="3" name="TextBox 2"/>
          <p:cNvSpPr txBox="1"/>
          <p:nvPr/>
        </p:nvSpPr>
        <p:spPr>
          <a:xfrm>
            <a:off x="1505262" y="1447800"/>
            <a:ext cx="4724400" cy="3816429"/>
          </a:xfrm>
          <a:prstGeom prst="rect">
            <a:avLst/>
          </a:prstGeom>
          <a:noFill/>
        </p:spPr>
        <p:txBody>
          <a:bodyPr wrap="square" rtlCol="0">
            <a:spAutoFit/>
          </a:bodyPr>
          <a:lstStyle/>
          <a:p>
            <a:r>
              <a:rPr lang="en-US" sz="3200" i="1" dirty="0" smtClean="0"/>
              <a:t>A Slumber </a:t>
            </a:r>
            <a:r>
              <a:rPr lang="en-US" sz="3200" i="1" dirty="0"/>
              <a:t>P</a:t>
            </a:r>
            <a:r>
              <a:rPr lang="en-US" sz="3200" i="1" dirty="0" smtClean="0"/>
              <a:t>arty</a:t>
            </a:r>
          </a:p>
          <a:p>
            <a:r>
              <a:rPr lang="en-US" sz="3200" i="1" dirty="0" smtClean="0"/>
              <a:t>Fairyland? </a:t>
            </a:r>
          </a:p>
          <a:p>
            <a:r>
              <a:rPr lang="en-US" sz="3200" i="1" dirty="0"/>
              <a:t>K</a:t>
            </a:r>
            <a:r>
              <a:rPr lang="en-US" sz="3200" i="1" dirty="0" smtClean="0"/>
              <a:t>ittens!</a:t>
            </a:r>
          </a:p>
          <a:p>
            <a:r>
              <a:rPr lang="en-US" sz="3200" i="1" dirty="0" smtClean="0"/>
              <a:t>Who is She??</a:t>
            </a:r>
          </a:p>
          <a:p>
            <a:r>
              <a:rPr lang="en-US" sz="3200" i="1" dirty="0" smtClean="0"/>
              <a:t>The Evil Queen of Hearts</a:t>
            </a:r>
          </a:p>
          <a:p>
            <a:r>
              <a:rPr lang="en-US" sz="3200" i="1" dirty="0" smtClean="0"/>
              <a:t>The Fairy King </a:t>
            </a:r>
          </a:p>
          <a:p>
            <a:r>
              <a:rPr lang="en-US" sz="3200" i="1" dirty="0" smtClean="0"/>
              <a:t>Fairy Catcher</a:t>
            </a:r>
          </a:p>
          <a:p>
            <a:endParaRPr lang="en-US" dirty="0"/>
          </a:p>
        </p:txBody>
      </p:sp>
    </p:spTree>
    <p:extLst>
      <p:ext uri="{BB962C8B-B14F-4D97-AF65-F5344CB8AC3E}">
        <p14:creationId xmlns:p14="http://schemas.microsoft.com/office/powerpoint/2010/main" val="476560667"/>
      </p:ext>
    </p:extLst>
  </p:cSld>
  <p:clrMapOvr>
    <a:masterClrMapping/>
  </p:clrMapOvr>
  <mc:AlternateContent xmlns:mc="http://schemas.openxmlformats.org/markup-compatibility/2006" xmlns:p14="http://schemas.microsoft.com/office/powerpoint/2010/main">
    <mc:Choice Requires="p14">
      <p:transition spd="slow" p14:dur="4000">
        <p14:vortex dir="r"/>
      </p:transition>
    </mc:Choice>
    <mc:Fallback xmlns="">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654508" y="833735"/>
            <a:ext cx="2831892" cy="523220"/>
          </a:xfrm>
          <a:prstGeom prst="rect">
            <a:avLst/>
          </a:prstGeom>
          <a:noFill/>
        </p:spPr>
        <p:txBody>
          <a:bodyPr wrap="square" rtlCol="0">
            <a:spAutoFit/>
          </a:bodyPr>
          <a:lstStyle/>
          <a:p>
            <a:r>
              <a:rPr lang="en-US" sz="2800" i="1" dirty="0" smtClean="0">
                <a:latin typeface="Baskerville Old Face" panose="02020602080505020303" pitchFamily="18" charset="0"/>
              </a:rPr>
              <a:t>A Slumber Party</a:t>
            </a:r>
            <a:endParaRPr lang="en-US" sz="2800" i="1" dirty="0">
              <a:latin typeface="Baskerville Old Face" panose="02020602080505020303" pitchFamily="18" charset="0"/>
            </a:endParaRPr>
          </a:p>
        </p:txBody>
      </p:sp>
      <p:sp>
        <p:nvSpPr>
          <p:cNvPr id="3" name="TextBox 2"/>
          <p:cNvSpPr txBox="1"/>
          <p:nvPr/>
        </p:nvSpPr>
        <p:spPr>
          <a:xfrm>
            <a:off x="1371600" y="1524000"/>
            <a:ext cx="6248400" cy="4893647"/>
          </a:xfrm>
          <a:prstGeom prst="rect">
            <a:avLst/>
          </a:prstGeom>
          <a:noFill/>
        </p:spPr>
        <p:txBody>
          <a:bodyPr wrap="square" rtlCol="0">
            <a:spAutoFit/>
          </a:bodyPr>
          <a:lstStyle/>
          <a:p>
            <a:pPr algn="just"/>
            <a:r>
              <a:rPr lang="en-US" sz="2400" i="1" dirty="0" smtClean="0">
                <a:latin typeface="Baskerville Old Face" panose="02020602080505020303" pitchFamily="18" charset="0"/>
              </a:rPr>
              <a:t>	It was just an original day at school when Brianna invited me to her party. “Hey Lindsey, would you like to come to my birthday sleepover party</a:t>
            </a:r>
            <a:r>
              <a:rPr lang="en-US" sz="2400" i="1" dirty="0" smtClean="0">
                <a:latin typeface="Baskerville Old Face" panose="02020602080505020303" pitchFamily="18" charset="0"/>
                <a:sym typeface="Wingdings" panose="05000000000000000000" pitchFamily="2" charset="2"/>
              </a:rPr>
              <a:t></a:t>
            </a:r>
            <a:r>
              <a:rPr lang="en-US" sz="2400" i="1" dirty="0" smtClean="0">
                <a:latin typeface="Baskerville Old Face" panose="02020602080505020303" pitchFamily="18" charset="0"/>
              </a:rPr>
              <a:t>?” </a:t>
            </a:r>
          </a:p>
          <a:p>
            <a:pPr algn="just"/>
            <a:r>
              <a:rPr lang="en-US" sz="2400" i="1" dirty="0">
                <a:latin typeface="Baskerville Old Face" panose="02020602080505020303" pitchFamily="18" charset="0"/>
              </a:rPr>
              <a:t>	</a:t>
            </a:r>
            <a:r>
              <a:rPr lang="en-US" sz="2400" i="1" dirty="0" smtClean="0">
                <a:latin typeface="Baskerville Old Face" panose="02020602080505020303" pitchFamily="18" charset="0"/>
              </a:rPr>
              <a:t>How could I turn down such a sweet offer like that? “Yes, I would love to come. I can come over at 7:00.” </a:t>
            </a:r>
          </a:p>
          <a:p>
            <a:pPr algn="just"/>
            <a:r>
              <a:rPr lang="en-US" sz="2400" i="1" dirty="0">
                <a:latin typeface="Baskerville Old Face" panose="02020602080505020303" pitchFamily="18" charset="0"/>
              </a:rPr>
              <a:t>	</a:t>
            </a:r>
            <a:r>
              <a:rPr lang="en-US" sz="2400" i="1" dirty="0" smtClean="0">
                <a:latin typeface="Baskerville Old Face" panose="02020602080505020303" pitchFamily="18" charset="0"/>
              </a:rPr>
              <a:t>“See you then Lindsey.” </a:t>
            </a:r>
          </a:p>
          <a:p>
            <a:pPr algn="just"/>
            <a:r>
              <a:rPr lang="en-US" sz="2400" i="1" dirty="0">
                <a:latin typeface="Baskerville Old Face" panose="02020602080505020303" pitchFamily="18" charset="0"/>
              </a:rPr>
              <a:t>	</a:t>
            </a:r>
            <a:r>
              <a:rPr lang="en-US" sz="2400" i="1" dirty="0" smtClean="0">
                <a:latin typeface="Baskerville Old Face" panose="02020602080505020303" pitchFamily="18" charset="0"/>
              </a:rPr>
              <a:t>Lindsey ran home and told her mom. Sadly, Lindsey’s mom said no. Right at 6:49, Lindsey snuck out and took her scooter and went to Brianna’s house on time. Then </a:t>
            </a:r>
            <a:r>
              <a:rPr lang="en-US" sz="2400" i="1" dirty="0">
                <a:latin typeface="Baskerville Old Face" panose="02020602080505020303" pitchFamily="18" charset="0"/>
              </a:rPr>
              <a:t>B</a:t>
            </a:r>
            <a:r>
              <a:rPr lang="en-US" sz="2400" i="1" dirty="0" smtClean="0">
                <a:latin typeface="Baskerville Old Face" panose="02020602080505020303" pitchFamily="18" charset="0"/>
              </a:rPr>
              <a:t>rianna said “I thought you weren’t coming. Welcome.” </a:t>
            </a:r>
            <a:endParaRPr lang="en-US" sz="2400" i="1" dirty="0">
              <a:latin typeface="Baskerville Old Face" panose="02020602080505020303" pitchFamily="18" charset="0"/>
            </a:endParaRPr>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19800" y="212445"/>
            <a:ext cx="2438400" cy="131673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746438245"/>
      </p:ext>
    </p:extLst>
  </p:cSld>
  <p:clrMapOvr>
    <a:masterClrMapping/>
  </p:clrMapOvr>
  <p:transition spd="slow">
    <p:wip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90600" y="1371600"/>
            <a:ext cx="6858000" cy="3046988"/>
          </a:xfrm>
          <a:prstGeom prst="rect">
            <a:avLst/>
          </a:prstGeom>
          <a:noFill/>
        </p:spPr>
        <p:txBody>
          <a:bodyPr wrap="square" rtlCol="0">
            <a:spAutoFit/>
          </a:bodyPr>
          <a:lstStyle/>
          <a:p>
            <a:pPr algn="just"/>
            <a:r>
              <a:rPr lang="en-US" sz="2400" i="1" dirty="0" smtClean="0">
                <a:latin typeface="Baskerville Old Face" panose="02020602080505020303" pitchFamily="18" charset="0"/>
              </a:rPr>
              <a:t>	When </a:t>
            </a:r>
            <a:r>
              <a:rPr lang="en-US" sz="2400" i="1" dirty="0">
                <a:latin typeface="Baskerville Old Face" panose="02020602080505020303" pitchFamily="18" charset="0"/>
              </a:rPr>
              <a:t>we went into Brianna’s </a:t>
            </a:r>
            <a:r>
              <a:rPr lang="en-US" sz="2400" i="1" dirty="0" smtClean="0">
                <a:latin typeface="Baskerville Old Face" panose="02020602080505020303" pitchFamily="18" charset="0"/>
              </a:rPr>
              <a:t>room, </a:t>
            </a:r>
            <a:r>
              <a:rPr lang="en-US" sz="2400" i="1" dirty="0">
                <a:latin typeface="Baskerville Old Face" panose="02020602080505020303" pitchFamily="18" charset="0"/>
              </a:rPr>
              <a:t>I </a:t>
            </a:r>
            <a:r>
              <a:rPr lang="en-US" sz="2400" i="1" dirty="0" smtClean="0">
                <a:latin typeface="Baskerville Old Face" panose="02020602080505020303" pitchFamily="18" charset="0"/>
              </a:rPr>
              <a:t>said, “You </a:t>
            </a:r>
            <a:r>
              <a:rPr lang="en-US" sz="2400" i="1" dirty="0">
                <a:latin typeface="Baskerville Old Face" panose="02020602080505020303" pitchFamily="18" charset="0"/>
              </a:rPr>
              <a:t>didn’t mention that you had a lovely mirror.” </a:t>
            </a:r>
          </a:p>
          <a:p>
            <a:pPr algn="just"/>
            <a:r>
              <a:rPr lang="en-US" sz="2400" i="1" dirty="0" smtClean="0">
                <a:latin typeface="Baskerville Old Face" panose="02020602080505020303" pitchFamily="18" charset="0"/>
              </a:rPr>
              <a:t>	“But I don’t have a Mirror with Big, Bulky, and Scary </a:t>
            </a:r>
            <a:r>
              <a:rPr lang="en-US" sz="2400" i="1" dirty="0">
                <a:latin typeface="Baskerville Old Face" panose="02020602080505020303" pitchFamily="18" charset="0"/>
              </a:rPr>
              <a:t>B</a:t>
            </a:r>
            <a:r>
              <a:rPr lang="en-US" sz="2400" i="1" dirty="0" smtClean="0">
                <a:latin typeface="Baskerville Old Face" panose="02020602080505020303" pitchFamily="18" charset="0"/>
              </a:rPr>
              <a:t>olts.”  Brianna’s tone was scared and worried. The mirror sucked us into its Magical Waves. When Brianna’s mom came in she </a:t>
            </a:r>
            <a:r>
              <a:rPr lang="en-US" sz="2400" i="1" dirty="0" smtClean="0">
                <a:latin typeface="Baskerville Old Face" panose="02020602080505020303" pitchFamily="18" charset="0"/>
              </a:rPr>
              <a:t>tried </a:t>
            </a:r>
            <a:r>
              <a:rPr lang="en-US" sz="2400" i="1" dirty="0" smtClean="0">
                <a:latin typeface="Baskerville Old Face" panose="02020602080505020303" pitchFamily="18" charset="0"/>
              </a:rPr>
              <a:t>to </a:t>
            </a:r>
            <a:r>
              <a:rPr lang="en-US" sz="2400" i="1" dirty="0">
                <a:latin typeface="Baskerville Old Face" panose="02020602080505020303" pitchFamily="18" charset="0"/>
              </a:rPr>
              <a:t>s</a:t>
            </a:r>
            <a:r>
              <a:rPr lang="en-US" sz="2400" i="1" dirty="0" smtClean="0">
                <a:latin typeface="Baskerville Old Face" panose="02020602080505020303" pitchFamily="18" charset="0"/>
              </a:rPr>
              <a:t>ave us, but she was too late. The mirror had gobbled Brianna and me into the story of………………..  Mariposa.  </a:t>
            </a:r>
            <a:endParaRPr lang="en-US" sz="2400" i="1" dirty="0">
              <a:latin typeface="Baskerville Old Face" panose="02020602080505020303" pitchFamily="18" charset="0"/>
            </a:endParaRPr>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19800" y="4267200"/>
            <a:ext cx="2590800" cy="222068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165823036"/>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819400" y="533400"/>
            <a:ext cx="2667000" cy="523220"/>
          </a:xfrm>
          <a:prstGeom prst="rect">
            <a:avLst/>
          </a:prstGeom>
          <a:noFill/>
        </p:spPr>
        <p:txBody>
          <a:bodyPr wrap="square" rtlCol="0">
            <a:spAutoFit/>
          </a:bodyPr>
          <a:lstStyle/>
          <a:p>
            <a:pPr algn="ctr"/>
            <a:r>
              <a:rPr lang="en-US" sz="2800" i="1" dirty="0" smtClean="0">
                <a:latin typeface="Baskerville Old Face" panose="02020602080505020303" pitchFamily="18" charset="0"/>
              </a:rPr>
              <a:t>Fairyland!</a:t>
            </a:r>
            <a:endParaRPr lang="en-US" sz="2800" i="1" dirty="0">
              <a:latin typeface="Baskerville Old Face" panose="02020602080505020303" pitchFamily="18" charset="0"/>
            </a:endParaRPr>
          </a:p>
        </p:txBody>
      </p:sp>
      <p:sp>
        <p:nvSpPr>
          <p:cNvPr id="3" name="TextBox 2"/>
          <p:cNvSpPr txBox="1"/>
          <p:nvPr/>
        </p:nvSpPr>
        <p:spPr>
          <a:xfrm>
            <a:off x="990600" y="1447800"/>
            <a:ext cx="6629400" cy="5324535"/>
          </a:xfrm>
          <a:prstGeom prst="rect">
            <a:avLst/>
          </a:prstGeom>
          <a:noFill/>
        </p:spPr>
        <p:txBody>
          <a:bodyPr wrap="square" rtlCol="0">
            <a:spAutoFit/>
          </a:bodyPr>
          <a:lstStyle/>
          <a:p>
            <a:r>
              <a:rPr lang="en-US" sz="2000" i="1" dirty="0" smtClean="0">
                <a:latin typeface="Baskerville Old Face" panose="02020602080505020303" pitchFamily="18" charset="0"/>
              </a:rPr>
              <a:t>	We were both very dizzy. When we both woke up we were in the fairy courtyard with the kitty guide telling us, “Wake up you girls.”  </a:t>
            </a:r>
          </a:p>
          <a:p>
            <a:r>
              <a:rPr lang="en-US" sz="2000" i="1" dirty="0">
                <a:latin typeface="Baskerville Old Face" panose="02020602080505020303" pitchFamily="18" charset="0"/>
              </a:rPr>
              <a:t>	</a:t>
            </a:r>
            <a:r>
              <a:rPr lang="en-US" sz="2000" i="1" dirty="0" smtClean="0">
                <a:latin typeface="Baskerville Old Face" panose="02020602080505020303" pitchFamily="18" charset="0"/>
              </a:rPr>
              <a:t>The Fairy Queen demanded in a stern voice, “Who are you and where did you come from?” </a:t>
            </a:r>
          </a:p>
          <a:p>
            <a:r>
              <a:rPr lang="en-US" sz="2000" i="1" dirty="0">
                <a:latin typeface="Baskerville Old Face" panose="02020602080505020303" pitchFamily="18" charset="0"/>
              </a:rPr>
              <a:t>	</a:t>
            </a:r>
            <a:r>
              <a:rPr lang="en-US" sz="2000" i="1" dirty="0" smtClean="0">
                <a:latin typeface="Baskerville Old Face" panose="02020602080505020303" pitchFamily="18" charset="0"/>
              </a:rPr>
              <a:t>“We came </a:t>
            </a:r>
            <a:r>
              <a:rPr lang="en-US" sz="2000" i="1" dirty="0">
                <a:latin typeface="Baskerville Old Face" panose="02020602080505020303" pitchFamily="18" charset="0"/>
              </a:rPr>
              <a:t>from the </a:t>
            </a:r>
            <a:r>
              <a:rPr lang="en-US" sz="2000" i="1" dirty="0" smtClean="0">
                <a:latin typeface="Baskerville Old Face" panose="02020602080505020303" pitchFamily="18" charset="0"/>
              </a:rPr>
              <a:t>human realm.” 	</a:t>
            </a:r>
          </a:p>
          <a:p>
            <a:r>
              <a:rPr lang="en-US" sz="2000" i="1" dirty="0">
                <a:latin typeface="Baskerville Old Face" panose="02020602080505020303" pitchFamily="18" charset="0"/>
              </a:rPr>
              <a:t>	</a:t>
            </a:r>
            <a:r>
              <a:rPr lang="en-US" sz="2000" i="1" dirty="0" smtClean="0">
                <a:latin typeface="Baskerville Old Face" panose="02020602080505020303" pitchFamily="18" charset="0"/>
              </a:rPr>
              <a:t>“Who are you and how did you find us?” Then Brianna spoke up.  “HEY YOU DO NOT HAVE THE RIGHTS TO TALK TO MY FRIEND LIKE THAT !  YOU ARE SUCH A BAD FAIRY!!” </a:t>
            </a:r>
            <a:r>
              <a:rPr lang="en-US" sz="2000" i="1" dirty="0" smtClean="0">
                <a:latin typeface="Baskerville Old Face" panose="02020602080505020303" pitchFamily="18" charset="0"/>
                <a:sym typeface="Wingdings" panose="05000000000000000000" pitchFamily="2" charset="2"/>
              </a:rPr>
              <a:t></a:t>
            </a:r>
          </a:p>
          <a:p>
            <a:r>
              <a:rPr lang="en-US" sz="2000" i="1" dirty="0" smtClean="0">
                <a:latin typeface="Baskerville Old Face" panose="02020602080505020303" pitchFamily="18" charset="0"/>
                <a:sym typeface="Wingdings" panose="05000000000000000000" pitchFamily="2" charset="2"/>
              </a:rPr>
              <a:t>	Lindsey t</a:t>
            </a:r>
            <a:r>
              <a:rPr lang="en-US" sz="2000" i="1" dirty="0" smtClean="0">
                <a:latin typeface="Baskerville Old Face" panose="02020602080505020303" pitchFamily="18" charset="0"/>
              </a:rPr>
              <a:t>ried to cool her down. Then Lindsey apologized to the queen. “I am so sorry. </a:t>
            </a:r>
            <a:r>
              <a:rPr lang="en-US" sz="2000" i="1" dirty="0">
                <a:latin typeface="Baskerville Old Face" panose="02020602080505020303" pitchFamily="18" charset="0"/>
              </a:rPr>
              <a:t>M</a:t>
            </a:r>
            <a:r>
              <a:rPr lang="en-US" sz="2000" i="1" dirty="0" smtClean="0">
                <a:latin typeface="Baskerville Old Face" panose="02020602080505020303" pitchFamily="18" charset="0"/>
              </a:rPr>
              <a:t>y friend is sorta sensitive of how people treat me.”  </a:t>
            </a:r>
          </a:p>
          <a:p>
            <a:r>
              <a:rPr lang="en-US" sz="2000" i="1" dirty="0">
                <a:latin typeface="Baskerville Old Face" panose="02020602080505020303" pitchFamily="18" charset="0"/>
              </a:rPr>
              <a:t>	</a:t>
            </a:r>
            <a:r>
              <a:rPr lang="en-US" sz="2000" i="1" dirty="0" smtClean="0">
                <a:latin typeface="Baskerville Old Face" panose="02020602080505020303" pitchFamily="18" charset="0"/>
              </a:rPr>
              <a:t>“I see that.  </a:t>
            </a:r>
            <a:r>
              <a:rPr lang="en-US" sz="2000" i="1" dirty="0">
                <a:latin typeface="Baskerville Old Face" panose="02020602080505020303" pitchFamily="18" charset="0"/>
              </a:rPr>
              <a:t>Y</a:t>
            </a:r>
            <a:r>
              <a:rPr lang="en-US" sz="2000" i="1" dirty="0" smtClean="0">
                <a:latin typeface="Baskerville Old Face" panose="02020602080505020303" pitchFamily="18" charset="0"/>
              </a:rPr>
              <a:t>ou are very welcome here IF you tell nobody about this place.”  </a:t>
            </a:r>
          </a:p>
          <a:p>
            <a:r>
              <a:rPr lang="en-US" sz="2000" i="1" dirty="0">
                <a:latin typeface="Baskerville Old Face" panose="02020602080505020303" pitchFamily="18" charset="0"/>
              </a:rPr>
              <a:t>	</a:t>
            </a:r>
            <a:r>
              <a:rPr lang="en-US" sz="2000" i="1" dirty="0" smtClean="0">
                <a:latin typeface="Baskerville Old Face" panose="02020602080505020303" pitchFamily="18" charset="0"/>
              </a:rPr>
              <a:t>“I agree,” said Lindsey. </a:t>
            </a:r>
          </a:p>
          <a:p>
            <a:r>
              <a:rPr lang="en-US" sz="2000" i="1" dirty="0">
                <a:latin typeface="Baskerville Old Face" panose="02020602080505020303" pitchFamily="18" charset="0"/>
              </a:rPr>
              <a:t>	</a:t>
            </a:r>
            <a:r>
              <a:rPr lang="en-US" sz="2000" i="1" dirty="0" smtClean="0">
                <a:latin typeface="Baskerville Old Face" panose="02020602080505020303" pitchFamily="18" charset="0"/>
              </a:rPr>
              <a:t>“Ditto!”  replied Brianna.</a:t>
            </a:r>
            <a:endParaRPr lang="en-US" sz="2000" i="1" dirty="0">
              <a:latin typeface="Baskerville Old Face" panose="02020602080505020303" pitchFamily="18" charset="0"/>
            </a:endParaRPr>
          </a:p>
        </p:txBody>
      </p:sp>
      <p:pic>
        <p:nvPicPr>
          <p:cNvPr id="2050"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071360" y="125183"/>
            <a:ext cx="1981200" cy="132144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865595993"/>
      </p:ext>
    </p:extLst>
  </p:cSld>
  <p:clrMapOvr>
    <a:masterClrMapping/>
  </p:clrMapOvr>
  <mc:AlternateContent xmlns:mc="http://schemas.openxmlformats.org/markup-compatibility/2006" xmlns:p14="http://schemas.microsoft.com/office/powerpoint/2010/main">
    <mc:Choice Requires="p14">
      <p:transition spd="slow" p14:dur="3400">
        <p14:reveal thruBlk="1"/>
      </p:transition>
    </mc:Choice>
    <mc:Fallback xmlns="">
      <p:transition spd="slow">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62000" y="457200"/>
            <a:ext cx="5943600" cy="4154984"/>
          </a:xfrm>
          <a:prstGeom prst="rect">
            <a:avLst/>
          </a:prstGeom>
          <a:noFill/>
        </p:spPr>
        <p:txBody>
          <a:bodyPr wrap="square" rtlCol="0">
            <a:spAutoFit/>
          </a:bodyPr>
          <a:lstStyle/>
          <a:p>
            <a:r>
              <a:rPr lang="en-US" sz="2400" i="1" dirty="0" smtClean="0">
                <a:latin typeface="Baskerville Old Face" panose="02020602080505020303" pitchFamily="18" charset="0"/>
              </a:rPr>
              <a:t>	The Fairy Queen invited us to feel free to explore with our kitty guide to Fairyland.</a:t>
            </a:r>
          </a:p>
          <a:p>
            <a:r>
              <a:rPr lang="en-US" sz="2400" i="1" dirty="0">
                <a:latin typeface="Baskerville Old Face" panose="02020602080505020303" pitchFamily="18" charset="0"/>
              </a:rPr>
              <a:t>	</a:t>
            </a:r>
            <a:r>
              <a:rPr lang="en-US" sz="2400" i="1" dirty="0" smtClean="0">
                <a:latin typeface="Baskerville Old Face" panose="02020602080505020303" pitchFamily="18" charset="0"/>
              </a:rPr>
              <a:t>“No thank you!”  said  Brianna and Lindsey in unison.</a:t>
            </a:r>
          </a:p>
          <a:p>
            <a:r>
              <a:rPr lang="en-US" sz="2400" i="1" dirty="0">
                <a:latin typeface="Baskerville Old Face" panose="02020602080505020303" pitchFamily="18" charset="0"/>
              </a:rPr>
              <a:t>	T</a:t>
            </a:r>
            <a:r>
              <a:rPr lang="en-US" sz="2400" i="1" dirty="0" smtClean="0">
                <a:latin typeface="Baskerville Old Face" panose="02020602080505020303" pitchFamily="18" charset="0"/>
              </a:rPr>
              <a:t>he Marshmallow Kitty guide still followed us. She did come in handy though, but SHE NEVER STOPPED TALKING</a:t>
            </a:r>
            <a:r>
              <a:rPr lang="en-US" sz="2400" i="1" dirty="0" smtClean="0">
                <a:latin typeface="Baskerville Old Face" panose="02020602080505020303" pitchFamily="18" charset="0"/>
              </a:rPr>
              <a:t>!!! Finally</a:t>
            </a:r>
            <a:r>
              <a:rPr lang="en-US" sz="2400" i="1" dirty="0" smtClean="0">
                <a:latin typeface="Baskerville Old Face" panose="02020602080505020303" pitchFamily="18" charset="0"/>
              </a:rPr>
              <a:t>, Brianna said in her sweetest, nicest voice. “Can you pretty please be quiet.” Then the kitty said these final words. “ Why didn’t you just ask?!” </a:t>
            </a:r>
            <a:r>
              <a:rPr lang="en-US" sz="2400" i="1" dirty="0" smtClean="0">
                <a:latin typeface="Baskerville Old Face" panose="02020602080505020303" pitchFamily="18" charset="0"/>
                <a:sym typeface="Wingdings" panose="05000000000000000000" pitchFamily="2" charset="2"/>
              </a:rPr>
              <a:t> </a:t>
            </a:r>
            <a:r>
              <a:rPr lang="en-US" sz="2400" i="1" dirty="0" smtClean="0">
                <a:latin typeface="Baskerville Old Face" panose="02020602080505020303" pitchFamily="18" charset="0"/>
              </a:rPr>
              <a:t>        </a:t>
            </a:r>
            <a:endParaRPr lang="en-US" sz="2400" i="1" dirty="0">
              <a:latin typeface="Baskerville Old Face" panose="02020602080505020303" pitchFamily="18" charset="0"/>
            </a:endParaRPr>
          </a:p>
        </p:txBody>
      </p:sp>
      <p:sp>
        <p:nvSpPr>
          <p:cNvPr id="3" name="AutoShape 2" descr="data:image/jpeg;base64,/9j/4AAQSkZJRgABAQAAAQABAAD/2wCEAAkGBxQTEhUUExQVFRUXGBwYFxgYGBcYHBwdGBUXFxcYGhcYHCggGB0lHBcXITEhJSkrLi4uFx8zODMsNygtLisBCgoKDg0OGxAQGy8kICYsLCwsLCwsLCwsLCwsLCwsLCwsLCwsLCwsLCwsLCwsLCwsLCwsLCwsLCwsLCwsLCwsLP/AABEIAPgAywMBIgACEQEDEQH/xAAcAAACAwEBAQEAAAAAAAAAAAADBQIEBgEABwj/xAA5EAABAwIEAwYFBAEEAgMAAAABAAIRAyEEEjFBBVFhInGBkaHwBhOxwdEyQuHxIxRScoIVYpKy4v/EABsBAAIDAQEBAAAAAAAAAAAAAAMEAQIFAAYH/8QAKREAAwACAgIBBAICAwEAAAAAAAECAxEEIRIxQQUTIlEyYXHhgZHRFP/aAAwDAQACEQMRAD8A+jhdaF2VxPGH6OwuwvBq6AoLpHF1jF5dC4lI7UZBiV1lIlRRWNKrsukmwRC4QpkLjyAV2zvDfoGvFELVEtVtg3IMKLgi5VGFJVohCk5kHn1C8ERsSu2cp2Cc0j30Q4V/FBm3JVC22i6a2dkjxegaiUQhRqGSroC0RlScZAtpZcBXIUlTxXF0hecuI0eA0XXNgwVELy47otNC60KbmQYXYAB5z4IOx1To4Be1+S9l3XA1GZIn1UN6LxPk9AguhFNK64Qo2S40DhShTDVINUbLKSACg4doRGl1ZDFVxVnC8WMdVSn0GxTqggFlAtRaNx1Uy1Wmuitx2Vi1QyqwWqOVX2AcAMqkadh10RMi7kt1XeRCxgSLr1Vom2im5iiQpKtAHBRIRXhQcFdMBSBrhRWxeZ0soHorJlHJ15BiFBWcJQLiIUcXRymPuoVLeizx14+YALojqoleVgWxjJcZUXNhEw1WDsvVXydEv8mjpOdkGk6Igbsd/wALzGqcKGy8J7FuCx4cLm4Ja7o4W8imLV8649h2true572y4wWmAehVzhfGKtG7HfPo6OY4/wCRvVjtHDofNQ110en5P0XyhZMT9/H+zetCllVDhnFqVaMjw6RI59QRqCNwr4eBAJQ2zDrBUPxpaZ2Eu4nlL2NfEEGJ52TUQknHGsNZjan7mHLtcOEwedwu2Qp0y7g+ycus6FWixK8JhyxzTnc5s7mY6gpicU2SJFlG9Fqhv0dNNRLF12LYBqL9e/8ACo1+O0G6vEe/OVPmiFx7r0i30USErHH6b3ZWG8xz79LWQcZ8Q0aViS5+1NgzOPgPqV33EXXByt68WOFF4EdVkq/xBi3XbRp0xsHuJd0kNt6qxgOM4hz20zTZmOpzW6noFCzzvQxf0bModdf9mgc1DIRm0yBcydz+BsokJmWYeSNMA5QRih3RELUieGqQdYUKr8191GYXCFOu9lXb8fE8V4tXXbWXYb19FJXRZYjBAplHagUPR6C0wpPMNK4xSrAZSCYBBuhMbxLtHyDi/ED857X9phPaHI/7hyQMNW+W6QZbbxB92PRD42wGsZIa+YGwd05A+iHhj+1wiLQZt3cx0QXmPpuNypU660hzXoEkVaDi1+xFp7+qM34lrVMrXmHNOuki+vUfdL6AdT3lhuOiPimBxDhrug3mAXgimnS3r0aml8Q1Dlb1F/AomNrNxENqXLbt2I1Egi6R8PGnRM62BbUtmyubBBGt/wClGHL5XowfqvHxY8f4rTGuGoPYww4ubGh18Cs9icfUYXQdZHh7Cf8ADWVabTP+QdDfyKQcQaHEuExO+vcV3LpzKYr9I8HkqaW+hPiMbUcbuMd+w0CW1w43c4wLnwTY0kox7SQRskfvbPQNTK6RU4W6tUeflktbMk+/HzWkoltIQz9Z1cbkqlwqGtvAAEk/WU0OKDh/ip5p3MtF/Ujy8VDzN9ETqVv2yqfmPNp97klPPhullqgzmOkzOvJJqj6mjn02D/a1pcf/AItsP+xTj4aqgPFnOkwXOIt/1bZvmVbFf5oDy8jrDSX6NmhPCORyQnhbss8FkQFwQSEdwQSjIStEHrkLrguZVcCzi8ulcUlS4wbozQhtajU0vTNHGgjSl/FccMpaCQelkxDEi49lbfO1p5Gb+EJbLWkbH07HFZEqPn3xLhZvBmb2VHCPcID+0P2ncdJ3Het1TrteIc0HmIVSvwyn+zs9Issy7+Uz2U5knqloq4WiHNB8FMYQBFo0iw+4Rn1JS15SXke+vQKnTyowofMcHNcWvaALXsZ1G4UQqWJxxouzC4i47jYhX4mVLLtmb9Sh5MPX7NVQfVptlwDhzb+NfqknGcU1xLmxflzUq/xCPli91lK2MFSrmaddb22um+XkmsbSMvg47x5VReLtUTD4Brm3SvEY4B4ZqeX8LRYV1gVj02kegmkyj/4v9osz93Mjkr3EccylTOlvH6alEr4xjBLzAWb4liziTkosdA3j6fkrobf+Ct0imeNZjDGlx3dUJyj/AKAx3X8FqPh8y4ZzmPKA0fgJdw34SJgvi2gn+1p8Lw4NIuJHvRHml5rQtdfg032auloP79VB4QsNiREQfJGcQV6LHSaPIZ4csrvCC4KyUItumUzOuQLjfbwR5zaDRCqtAJGqtYAtnRTT62VxrdeLBV8KQq0Jxja4ERqlLjJn39FGOm12TyMcy+hrRp21Xsqm3VeDkDY+kjsgamOqTcc4jTyOa5uYjS9j1lO3CRpPesfx/DjMQIbbQEwUrybczs0uBjmsiTMrRxjs57MAnQE/WU5o1nFL6dAB0mI6Jrh3t2KwLydnrG9LsGXRMhR+aGwdlZJVbiOIpMYS8gDvCEt0+ijyJLsLVdLZSek359NwP6mkt8lPhvHcO85BVB5Cbja06hWuDYUsqVS79LjLY0/v8K7mo7YJZZrpdoyXEsW6RTeP0+sDmlvD6xaM0Elx7I8d1ofiuIzAdo2n00QsBgGsDXO5W9T770dZV4dgHjfmVaLW03tm7zdazBte5umUeaQ8BwDqlZ9V4gAw2bWA70+xGMH6aYnrI/KFllv0ExZEujlSiyYc0OPdKt4L5bRAaB3CEvo0zrPnv4KGJDgL6lLf0MNpod1sUBohYTiDM4Dyf+Qm3ldZfGvflgE+S5w8VA4WkHk6D+EfGtPyFclLXifW8EZaCHFw5kQpubqlnwzi8zMszGxEOHeP7HVOHhelwX5QmeW5Matop1AgOCt1GoDmpqWZ2SQDlEmEUsQyEVMWaaCfq8vshZPdlZw2Iyzpoq76kn+lC2WtTpPfYzaZnmuZo1XQ5U8TRzan33Jam0ujRhJvtlTiHHMphgJ5krOYvG53yXSequ8VcWgw0gbEhZipUl1oHfdYPLyXVabPVcHFjiFUrsfMpDVd7E3sVQHEw0XM+SucOfn7TtO5Z7HmyziIGl183+KGl1V+aYYLMHUEr6VicpvpCyPxRgg9wrUS0viH0zaQNxyITfDuVfYhy5usf4mBNKjUqltEvLMgOZzQ1wfAzAAH9M6br6T8C8T+fhMjzNSmcpM3I2P28FlcNwWvUDg2mKQOrzHoBqrXw604Zz2NHaLpm8R3HxTvMuKh6EuHFzfY0xuFzls6A/Tqi0W5nGbNaLeO6vinLSSbctOduqRcUxIAMC8EXssnG/J6NfJ+K2ZniXEauJrua2t8qiHBgJcWN1jM4jQdeSVYevUZUcKdUkscRma4lrwCRmadwYkHqmlHgdVlNzywvpuu7KOZ235c/sq/DcGHu+XQY5z3dDbqZ5clvx4KNI8/byO9s3Hw/wAVfVYCWxIuY9U8o9vaG+p/AReGcE+XRpsMjKO113hB4tTdTEtvzGnSy87n19xqTbxZPwWyVfBZho1sc7lJnOLHwHDwmPMqweKlwhogJdUaS/W535qYTXsreRP0br4WxbCAHiHjRwP3n0WsBlfJsO+oxwN498lueE8SkCSSfNa/D5aX4UZHLwbfmh68ID2IzXyvOYteaMq4Kh5IRCtvahFiKqFbxlYhRhGIUXIiYu5LYNlINQ2aSrFNAodxsBVwLXXd/XgvnnxDwwHNVZIEkN8N19Ixropu7isVxurAALbR0+iy+akls3fp9U3ox2AZUe8NLiBuZWopy2w097KhhWjNYRPLVWq+HqONrDn7+qxMlbZvwvFE69cjl3RP0QWcPNR2YgAa/pA+sq/geGHUkRz96JoMMNNuQn0QdP4K3lldGefhw0wGujU5RJ63A9F3HcKzUH1MOz/Jp2w4HW8ZvRPcaOzDi5uwayJPf17kLCu+UD2Xj/m+du8nb1VnTl7Autro+X/+cr0g9lTsVGyMpAJNpC0/wpwWvWYamLphrYBE/qcT/wCo0EI3GarXYmi97WFzDs0GJFp5+PJaxmK+YwfutbI6JgTHiUxl5EuOp02LeNy9tiOjgSAW0qdQN0ggDXWLTH5UaOC+RcNEHWAJHgmWGwrGuMtqs0vmJ06zMK7WoAiZDx69xnVJVmpLplnU77FlCsJBzTPNUeMVJEX6fhex+ALDmbMbhBp4kEgHTQjqqS9/kuyatGWrEsfIJncfwrLq+a8gq98S4FmWQerSLEeKygqOBGbz/nZaeJLLO0JVembPhWLgRqOpTXD8TZTMtAB5c/NYzClw0MjzR67p5+CE8Wr2mVeXa0zdU/jOHQWeRTKhx/NGY5Z21P4XzB1bcnTumPymOD4gE2uTmn52KXMH0xuNB3kozZKxPD+MuJAb4la7BYmwk38D11lanG5X3PYjkhFpw6KPyvcqYIIOvRRyrQTFqns4wFWqap0nWCuNeOSiycWj1d1lleK4edvNasUp1Svi9O8bD7rN5s7hmzwb8bRi2/49pOyqvq1HGXGByWhxWDa0X1VSnhwbxZedq9ez0CpPtEMDi3t3t1TujjSSPWEq+ReVMPgRoP7/AAgPK16KXpjSpU3i5mDrHXvVB+Dc4wCepNyjYfEAmN4VptcTAQqy/ti7tz6KuG4E0NJgR130157oTuHGm4lhiwzN2NoKbnF+ioYjiLQTKjJlnWpfYL7tv2SpVi0Hly/CjUxLB0GqU43iYHcT9P79FRxWIJb2ecR3+yhzjuvYOrQ1x/FWNFu0sjjsaHEloylGrMJFj4eF/sqVSg5puJlaHHwxH+QNZQLse6Cyp+nYpc1gBvbotBQwQqgge/ws/wAQwbqb4nu7uS0MTltpdC7sZMoAjsug8ihZy069+iqsxMgHbcciuGpOwneTCsofyDdlh9Sx36a/ypUA46yOg/Kr06JnUdEyo4YRLnK3igN5QtHEZdD5H7pxwrHkOE3HU+qSPqDbby/hRoVCT78leI09it5Nn1jBcQa4ATPd7KuO8F814Rjyw3JjQwtfRxzco7Q8dfG61sVtrsEsqY0oa6eCuU1Vonkr4pwBZM2zsC66CsS7HVBJJ8FezwkWLY57pJgbDcrM52RxHS2zW4iTfZSq0vmHpK45naawC59OpR6lTLIGvPkucGZmeXHYfVeYeqrx+fk13k1OzmJoRbzVWrgvC38++9NsWP8AIAdNfJAxtcDvMeVoHvklsqUt/wBA1mYlwtMtfJ9zspOqOaQAJvEzr/MooGYjlN1aqsvDrXnqBzSrvbOvIAbUJbeyp1KE371ZxbjLhIkOhoHKRFu4yqmAxEvhx5+I6eRVox120AeUqYzhLiGkA93iVHB4EHsOsTp9B9/JahlcfNazaAR3HVKOJUpcHs1M2mLi2qcny1psWeQrV+EEAXgNmXRMcp6dV2vwjO0OY4SBcAyD3fXwR6/EnNq08wI/xnP1sYBGhVDB8caHBsETbSBfS22iYnHXtAKyNletRbaoOy4SHZeY1Mct/EpbxvAmoQCLxM9DpI5q7iMQCHOEHXQ35aJM7FnPO/mU9ih72BdivEcMqMuO0PVU3TpOXqfpYLQYvFEi479fskmLeOdtuf8AIT8bfsosj+SeEzbmfFMREXM9EmpOcdJjuhXqM9ET7fYHLX9lsvMW8ghNqu3soGpHv7qGfdFmBaq6D0q5aQZNui1WF4yzIJzTG0rJU6ci6sNYOZ801EaFqyLfR9gouPkr4qTChVw8XCjTI3lM01XY5E1j6ZbaUs4mUwZogYym3UiYus/m43eJpGjx71XZm8QDo0Seew69UahjWs7Avsep3VjFttLobOkC/kkdSnBAbro3nfVx+q8Tll4r8dmsr8l2PG4oOGY6H7ahAFyC/wDU64HJuxKXV6kMDW2AEeH5P3TaiZeCWiHhszqIEFvmha809/sHVaLVDBAAOOuscuU/hLsZUEneNSL9fqm+NxEN7yfSQEhAi4MSQJ8UbNiiWpgD5/LB/Lc52Y3htuuw+oVDh2EBqCRDiZ7j18QQm+IdkLTr2ocOkkfz4IOLpgVhluC3MD0JEIuPG9AbyHmVPmVH5HQ5vZIIuItz6KpUY4QGaAklp67gpg9gNdrhZ5aCet8p+gQ+NMygEalzQPEpmcPYteT9A6ZFQEEdpom4vyKQcQoZXSACNfx6pxiMb8pwJPTlqlvEq47WhBuPqnsWEVeUzdBl4dcHRyv8R4cHMDgRI66hLX1YJnQ325qVLGiIJ9848fd1oRiB5Mlb2hbiahGl+YMT4c1ReGm8+v2VqrJ2Qzh23lpHUn7picZZZUkSoToCrbaTtcw9PVLTiiLDTbdX8HDhJdHd/KNMAMzaWzr6Ttyh3GgTAUhEzIQKlPcFGWPQssmylUrP5FQGId/sd6qyaplF/wBX09+atpfsuk9fxP0G+82VCp3WQqWO/UPfVDqVJ0MjXRWmGn2OZM80tovsqWjZdLZVOk/mrVN6pcBcWTYsxWCuXPJ6D3v6qjTwonssffcgj/7LUNgoWIof7bLz/M+jxe6n/bNCM70JHYAC7rnYbDqULDVWlwnQG3fzROLPP6Ztv16KGFoRbZok96wqweOTxlejnk/ZPGHOeQHgpUaQDIEE89QOqHWG530G/erTqVgOQv76BMYsTqnT9gnYncM73N2bAC4+pFam1t8jcrt9bkI7mCm19RxjUxpbYc/7SvhxzdonKToeR/N01jw6FryDdrWioasyGjIANJ38dUg4vxNtWoAHEZTIIO/3Cu4jM1rGt0zdo8yYB7rJHjqDWPOYWTsYha8pDFZnOipuLEaR0Sutijam6JBIB2IiITlrBks6WwSw7tI2vsUn4hhaZHYuT2j3nbwTuPEL/eXyJ8Qx7bESPX8Sg2d05Ji95b2Xy4aibHX196KjiajM0XHJNrH0Qszb1or1mVBo4R72QqtRwBDoKm7GuFi221tVVxGKLryAiKUg0Kn7SAYWoZi0FM8M4g7JNRqmdj1CZ4Yk9QuQbLGxzkkfhRbRi+yjRaALEo1GpFjN0ZITWN/AH5DXnWD3+5Q34J06z4FTqNE2MTdAfScTv78VPQxGN66PtGFGYhotvciNvXZezxI97pUK2V4DXTpBiPYR6dTNrsNuhTbxmJHKTWl7GtKrzVtlRK6AJ96K9RPPbTzQLlGnx8jZfpuRibXVOk5WmBK3JqYq2LsY2TIGmn5QaAhptJPsJjjXAMKU0n28J/CxORgSyb/ZN1phm047b7mPK67iKkAnQBKsbxOIBNoj1V3iD5Z3qIxrXQF5V3oz/FsVnBY39A/UT+47dw5Bcw2EIygGC7b89FZfh8oBI0v4lCo4sML6j/8AiwfucQIt9OVyjY8OxO8m32XKsiGC41PcND0SrF4fO5z3WGwPcmFTiDWtzuI6Nn9Tus7BZnGYupUJJc2+gBEJuMIvmyL4ZCk//HUZqJSzHYMhuZhkbjcFOTgiynmPsb3SirIc4DR103ONCrutiv5E9oOkxqTMfhLsY3MSBfrp49yaVsHLy7NFtBvKF/psoJ8kTwGseTT3spYSmQIqAkDQ/wAoGKoh0gOI99EfFPNhsfcqpXp5RcEeJ9FD16HccN15AcJQgwYjnb8ppw5tzGvclWAqdojYhOeGkZoIUL2MZJb2XHucLQD79FGQRoR1/tWKvQqrXaZJB98uu6uRGMi8mO1fqhALwrxree8eyq5rnZcMzjPqYfLcrRJP6uzERMQe5WAQwgOgTeBrpafrCoCoTcmTG5NoEI7a4c0Na05yReSZtER3larlngIte/n4/wDP+TRYJzchF5MRorz8NELJYTGFpvse/wAOqdUeIl0EEiAk8uGk9o3OJzsVTql2MWW1Vyi+RqlFGqSee6v0XJe5NTj5E/R3HNJEASdkgx1F1IOJdJd5eC1T4A5rLcfqOLojtHQdOvRZ+XGn2G5PUeXyIsY2IcTpB+6PR4sXAg6xYpfxB4Fpn7lUy3K3NyURiMZ5WvRpq2KFXDuLbFvnAAn7rI4urJmTOncEf/WljAOcz4yNF7htFl3Pl0eX/wCkzOLRSs3m1spva6qRlY5wAgXMBMuGcHcXtzAazbS31Qsdxip+ikGt2kx/QCYU6pp0AA5zqj9XHWOf/qOQRZglSn2E4piQ8/LbfnH0SqthA0szH9n3P8K3gG5Qeeg+nvuS3ilc/OIF8sDymwRktFvtu3tkWU6bjyO079x2VOtiGgGYBHMaq4MOCNe0RI77rP48XiNOe66m0hjDx02Vq2IAfmIGXfxsl2IxYqWcYGg6K4KUqvX4cRobIL2zVxxKBYehldB13+yc4OnYTvoqOGpdppjX1TCkIPQFckG8dlqmyDHqo1cTlJuEOvXkWPXx3+qV457jpqNVbei84yziausjyVMtPsIDBUOt1ZaKkWaffio3sMpPpz3XMgSdbRB6clxjgCJFtxp/S5lmL+wvNj3C2+tHzB73sIysRdtjEc/6V+gQALW2n8pa06be9Uei468jz59/iqXJfFbmjQ4B8HwvHUJnTf0ASbA+5TWkNFnZV2eo4dPxLzXSsZ8W1ocQ0kz+o6DunfuC2LGyFlviXCtD4kRvb3Pck2tsd5e/tdGQwjCXAwSAddvBE49WDWNFtv5Wlo4cZYiBs0ffr9FnviXBdk2uRDfNWlIynifTZncVX0G8W8QmWEqxTa3kVncTVy5Z237gp4fGEiSYHvREmki//wAtOeh2zEMacxE7AbnqVYpcSD3EuMAbe9km+YXODGi7jAAFymzuEFje0ZcduXerpv4DTx0l2RxFYgiO/wCpS6tjDeOvmiYgGdzqPBDbbYBQ+xvHhSR7D1Xk2NwvcTxDXXLe0hvrltxsjYrFtcJgSRoffuVK9DM4u9i4OBP6T78FCo0G/wBPupVKkns9nmDcKsWX177qoxOMlh6cX25e9U1pAObff+FXw1KWg8kSjaVweYIfJBty+64MMI+v9K7hQDrqg4in2radFOgygCzAg3BCMMM3k7zhHo0mmF1wIU60GnGaqmBPa0m8am+2yi8Db+r6FeXlsaPkezgVnDug725a3+n8ry8ov0TH8h1w0D2U8c8GIHevLyzM67PU8CvwDB4AlZ3ilR3zJLR0mLdSvLyUXsfz/wAD2Hbe5udT9uipcbaHN0svLyvK7KeKcGD4zgxPclhpBzYGo0XF5d8lsa/EZcFDg7sNzVCIBOjW8/omGJfVAykXj9X1XF5F10GmVsr/ADHNkZc0a+OvkuZh+5ttfTULy8oGJlAKr4kNbM+5Hvmq07vtPReXlweZQsxmtiQFKhTmF1eQ37DShxg6QALTzt4+/VcdSMry8r/AeZQZtGbb7Lv+nj3C8vKUHmUAxFM8gfe6qfMdtMLy8oYTxR//2Q=="/>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dirty="0"/>
          </a:p>
        </p:txBody>
      </p:sp>
      <p:sp>
        <p:nvSpPr>
          <p:cNvPr id="4" name="AutoShape 4" descr="data:image/jpeg;base64,/9j/4AAQSkZJRgABAQAAAQABAAD/2wCEAAkGBxQTEhUUExQVFRUXGBwYFxgYGBcYHBwdGBUXFxcYGhcYHCggGB0lHBcXITEhJSkrLi4uFx8zODMsNygtLisBCgoKDg0OGxAQGy8kICYsLCwsLCwsLCwsLCwsLCwsLCwsLCwsLCwsLCwsLCwsLCwsLCwsLCwsLCwsLCwsLCwsLP/AABEIAPgAywMBIgACEQEDEQH/xAAcAAACAwEBAQEAAAAAAAAAAAADBQIEBgEABwj/xAA5EAABAwIEAwYFBAEEAgMAAAABAAIRAyEEEjFBBVFhInGBkaHwBhOxwdEyQuHxIxRScoIVYpKy4v/EABsBAAIDAQEBAAAAAAAAAAAAAAMEAQIFAAYH/8QAKREAAwACAgIBBAICAwEAAAAAAAECAxEEIRIxQQUTIlEyYXHhgZHRFP/aAAwDAQACEQMRAD8A+jhdaF2VxPGH6OwuwvBq6AoLpHF1jF5dC4lI7UZBiV1lIlRRWNKrsukmwRC4QpkLjyAV2zvDfoGvFELVEtVtg3IMKLgi5VGFJVohCk5kHn1C8ERsSu2cp2Cc0j30Q4V/FBm3JVC22i6a2dkjxegaiUQhRqGSroC0RlScZAtpZcBXIUlTxXF0hecuI0eA0XXNgwVELy47otNC60KbmQYXYAB5z4IOx1To4Be1+S9l3XA1GZIn1UN6LxPk9AguhFNK64Qo2S40DhShTDVINUbLKSACg4doRGl1ZDFVxVnC8WMdVSn0GxTqggFlAtRaNx1Uy1Wmuitx2Vi1QyqwWqOVX2AcAMqkadh10RMi7kt1XeRCxgSLr1Vom2im5iiQpKtAHBRIRXhQcFdMBSBrhRWxeZ0soHorJlHJ15BiFBWcJQLiIUcXRymPuoVLeizx14+YALojqoleVgWxjJcZUXNhEw1WDsvVXydEv8mjpOdkGk6Igbsd/wALzGqcKGy8J7FuCx4cLm4Ja7o4W8imLV8649h2true572y4wWmAehVzhfGKtG7HfPo6OY4/wCRvVjtHDofNQ110en5P0XyhZMT9/H+zetCllVDhnFqVaMjw6RI59QRqCNwr4eBAJQ2zDrBUPxpaZ2Eu4nlL2NfEEGJ52TUQknHGsNZjan7mHLtcOEwedwu2Qp0y7g+ycus6FWixK8JhyxzTnc5s7mY6gpicU2SJFlG9Fqhv0dNNRLF12LYBqL9e/8ACo1+O0G6vEe/OVPmiFx7r0i30USErHH6b3ZWG8xz79LWQcZ8Q0aViS5+1NgzOPgPqV33EXXByt68WOFF4EdVkq/xBi3XbRp0xsHuJd0kNt6qxgOM4hz20zTZmOpzW6noFCzzvQxf0bModdf9mgc1DIRm0yBcydz+BsokJmWYeSNMA5QRih3RELUieGqQdYUKr8191GYXCFOu9lXb8fE8V4tXXbWXYb19FJXRZYjBAplHagUPR6C0wpPMNK4xSrAZSCYBBuhMbxLtHyDi/ED857X9phPaHI/7hyQMNW+W6QZbbxB92PRD42wGsZIa+YGwd05A+iHhj+1wiLQZt3cx0QXmPpuNypU660hzXoEkVaDi1+xFp7+qM34lrVMrXmHNOuki+vUfdL6AdT3lhuOiPimBxDhrug3mAXgimnS3r0aml8Q1Dlb1F/AomNrNxENqXLbt2I1Egi6R8PGnRM62BbUtmyubBBGt/wClGHL5XowfqvHxY8f4rTGuGoPYww4ubGh18Cs9icfUYXQdZHh7Cf8ADWVabTP+QdDfyKQcQaHEuExO+vcV3LpzKYr9I8HkqaW+hPiMbUcbuMd+w0CW1w43c4wLnwTY0kox7SQRskfvbPQNTK6RU4W6tUeflktbMk+/HzWkoltIQz9Z1cbkqlwqGtvAAEk/WU0OKDh/ip5p3MtF/Ujy8VDzN9ETqVv2yqfmPNp97klPPhullqgzmOkzOvJJqj6mjn02D/a1pcf/AItsP+xTj4aqgPFnOkwXOIt/1bZvmVbFf5oDy8jrDSX6NmhPCORyQnhbss8FkQFwQSEdwQSjIStEHrkLrguZVcCzi8ulcUlS4wbozQhtajU0vTNHGgjSl/FccMpaCQelkxDEi49lbfO1p5Gb+EJbLWkbH07HFZEqPn3xLhZvBmb2VHCPcID+0P2ncdJ3Het1TrteIc0HmIVSvwyn+zs9Issy7+Uz2U5knqloq4WiHNB8FMYQBFo0iw+4Rn1JS15SXke+vQKnTyowofMcHNcWvaALXsZ1G4UQqWJxxouzC4i47jYhX4mVLLtmb9Sh5MPX7NVQfVptlwDhzb+NfqknGcU1xLmxflzUq/xCPli91lK2MFSrmaddb22um+XkmsbSMvg47x5VReLtUTD4Brm3SvEY4B4ZqeX8LRYV1gVj02kegmkyj/4v9osz93Mjkr3EccylTOlvH6alEr4xjBLzAWb4liziTkosdA3j6fkrobf+Ct0imeNZjDGlx3dUJyj/AKAx3X8FqPh8y4ZzmPKA0fgJdw34SJgvi2gn+1p8Lw4NIuJHvRHml5rQtdfg032auloP79VB4QsNiREQfJGcQV6LHSaPIZ4csrvCC4KyUItumUzOuQLjfbwR5zaDRCqtAJGqtYAtnRTT62VxrdeLBV8KQq0Jxja4ERqlLjJn39FGOm12TyMcy+hrRp21Xsqm3VeDkDY+kjsgamOqTcc4jTyOa5uYjS9j1lO3CRpPesfx/DjMQIbbQEwUrybczs0uBjmsiTMrRxjs57MAnQE/WU5o1nFL6dAB0mI6Jrh3t2KwLydnrG9LsGXRMhR+aGwdlZJVbiOIpMYS8gDvCEt0+ijyJLsLVdLZSek359NwP6mkt8lPhvHcO85BVB5Cbja06hWuDYUsqVS79LjLY0/v8K7mo7YJZZrpdoyXEsW6RTeP0+sDmlvD6xaM0Elx7I8d1ofiuIzAdo2n00QsBgGsDXO5W9T770dZV4dgHjfmVaLW03tm7zdazBte5umUeaQ8BwDqlZ9V4gAw2bWA70+xGMH6aYnrI/KFllv0ExZEujlSiyYc0OPdKt4L5bRAaB3CEvo0zrPnv4KGJDgL6lLf0MNpod1sUBohYTiDM4Dyf+Qm3ldZfGvflgE+S5w8VA4WkHk6D+EfGtPyFclLXifW8EZaCHFw5kQpubqlnwzi8zMszGxEOHeP7HVOHhelwX5QmeW5Matop1AgOCt1GoDmpqWZ2SQDlEmEUsQyEVMWaaCfq8vshZPdlZw2Iyzpoq76kn+lC2WtTpPfYzaZnmuZo1XQ5U8TRzan33Jam0ujRhJvtlTiHHMphgJ5krOYvG53yXSequ8VcWgw0gbEhZipUl1oHfdYPLyXVabPVcHFjiFUrsfMpDVd7E3sVQHEw0XM+SucOfn7TtO5Z7HmyziIGl183+KGl1V+aYYLMHUEr6VicpvpCyPxRgg9wrUS0viH0zaQNxyITfDuVfYhy5usf4mBNKjUqltEvLMgOZzQ1wfAzAAH9M6br6T8C8T+fhMjzNSmcpM3I2P28FlcNwWvUDg2mKQOrzHoBqrXw604Zz2NHaLpm8R3HxTvMuKh6EuHFzfY0xuFzls6A/Tqi0W5nGbNaLeO6vinLSSbctOduqRcUxIAMC8EXssnG/J6NfJ+K2ZniXEauJrua2t8qiHBgJcWN1jM4jQdeSVYevUZUcKdUkscRma4lrwCRmadwYkHqmlHgdVlNzywvpuu7KOZ235c/sq/DcGHu+XQY5z3dDbqZ5clvx4KNI8/byO9s3Hw/wAVfVYCWxIuY9U8o9vaG+p/AReGcE+XRpsMjKO113hB4tTdTEtvzGnSy87n19xqTbxZPwWyVfBZho1sc7lJnOLHwHDwmPMqweKlwhogJdUaS/W535qYTXsreRP0br4WxbCAHiHjRwP3n0WsBlfJsO+oxwN498lueE8SkCSSfNa/D5aX4UZHLwbfmh68ID2IzXyvOYteaMq4Kh5IRCtvahFiKqFbxlYhRhGIUXIiYu5LYNlINQ2aSrFNAodxsBVwLXXd/XgvnnxDwwHNVZIEkN8N19Ixropu7isVxurAALbR0+iy+akls3fp9U3ox2AZUe8NLiBuZWopy2w097KhhWjNYRPLVWq+HqONrDn7+qxMlbZvwvFE69cjl3RP0QWcPNR2YgAa/pA+sq/geGHUkRz96JoMMNNuQn0QdP4K3lldGefhw0wGujU5RJ63A9F3HcKzUH1MOz/Jp2w4HW8ZvRPcaOzDi5uwayJPf17kLCu+UD2Xj/m+du8nb1VnTl7Autro+X/+cr0g9lTsVGyMpAJNpC0/wpwWvWYamLphrYBE/qcT/wCo0EI3GarXYmi97WFzDs0GJFp5+PJaxmK+YwfutbI6JgTHiUxl5EuOp02LeNy9tiOjgSAW0qdQN0ggDXWLTH5UaOC+RcNEHWAJHgmWGwrGuMtqs0vmJ06zMK7WoAiZDx69xnVJVmpLplnU77FlCsJBzTPNUeMVJEX6fhex+ALDmbMbhBp4kEgHTQjqqS9/kuyatGWrEsfIJncfwrLq+a8gq98S4FmWQerSLEeKygqOBGbz/nZaeJLLO0JVembPhWLgRqOpTXD8TZTMtAB5c/NYzClw0MjzR67p5+CE8Wr2mVeXa0zdU/jOHQWeRTKhx/NGY5Z21P4XzB1bcnTumPymOD4gE2uTmn52KXMH0xuNB3kozZKxPD+MuJAb4la7BYmwk38D11lanG5X3PYjkhFpw6KPyvcqYIIOvRRyrQTFqns4wFWqap0nWCuNeOSiycWj1d1lleK4edvNasUp1Svi9O8bD7rN5s7hmzwb8bRi2/49pOyqvq1HGXGByWhxWDa0X1VSnhwbxZedq9ez0CpPtEMDi3t3t1TujjSSPWEq+ReVMPgRoP7/AAgPK16KXpjSpU3i5mDrHXvVB+Dc4wCepNyjYfEAmN4VptcTAQqy/ti7tz6KuG4E0NJgR130157oTuHGm4lhiwzN2NoKbnF+ioYjiLQTKjJlnWpfYL7tv2SpVi0Hly/CjUxLB0GqU43iYHcT9P79FRxWIJb2ecR3+yhzjuvYOrQ1x/FWNFu0sjjsaHEloylGrMJFj4eF/sqVSg5puJlaHHwxH+QNZQLse6Cyp+nYpc1gBvbotBQwQqgge/ws/wAQwbqb4nu7uS0MTltpdC7sZMoAjsug8ihZy069+iqsxMgHbcciuGpOwneTCsofyDdlh9Sx36a/ypUA46yOg/Kr06JnUdEyo4YRLnK3igN5QtHEZdD5H7pxwrHkOE3HU+qSPqDbby/hRoVCT78leI09it5Nn1jBcQa4ATPd7KuO8F814Rjyw3JjQwtfRxzco7Q8dfG61sVtrsEsqY0oa6eCuU1Vonkr4pwBZM2zsC66CsS7HVBJJ8FezwkWLY57pJgbDcrM52RxHS2zW4iTfZSq0vmHpK45naawC59OpR6lTLIGvPkucGZmeXHYfVeYeqrx+fk13k1OzmJoRbzVWrgvC38++9NsWP8AIAdNfJAxtcDvMeVoHvklsqUt/wBA1mYlwtMtfJ9zspOqOaQAJvEzr/MooGYjlN1aqsvDrXnqBzSrvbOvIAbUJbeyp1KE371ZxbjLhIkOhoHKRFu4yqmAxEvhx5+I6eRVox120AeUqYzhLiGkA93iVHB4EHsOsTp9B9/JahlcfNazaAR3HVKOJUpcHs1M2mLi2qcny1psWeQrV+EEAXgNmXRMcp6dV2vwjO0OY4SBcAyD3fXwR6/EnNq08wI/xnP1sYBGhVDB8caHBsETbSBfS22iYnHXtAKyNletRbaoOy4SHZeY1Mct/EpbxvAmoQCLxM9DpI5q7iMQCHOEHXQ35aJM7FnPO/mU9ih72BdivEcMqMuO0PVU3TpOXqfpYLQYvFEi479fskmLeOdtuf8AIT8bfsosj+SeEzbmfFMREXM9EmpOcdJjuhXqM9ET7fYHLX9lsvMW8ghNqu3soGpHv7qGfdFmBaq6D0q5aQZNui1WF4yzIJzTG0rJU6ci6sNYOZ801EaFqyLfR9gouPkr4qTChVw8XCjTI3lM01XY5E1j6ZbaUs4mUwZogYym3UiYus/m43eJpGjx71XZm8QDo0Seew69UahjWs7Avsep3VjFttLobOkC/kkdSnBAbro3nfVx+q8Tll4r8dmsr8l2PG4oOGY6H7ahAFyC/wDU64HJuxKXV6kMDW2AEeH5P3TaiZeCWiHhszqIEFvmha809/sHVaLVDBAAOOuscuU/hLsZUEneNSL9fqm+NxEN7yfSQEhAi4MSQJ8UbNiiWpgD5/LB/Lc52Y3htuuw+oVDh2EBqCRDiZ7j18QQm+IdkLTr2ocOkkfz4IOLpgVhluC3MD0JEIuPG9AbyHmVPmVH5HQ5vZIIuItz6KpUY4QGaAklp67gpg9gNdrhZ5aCet8p+gQ+NMygEalzQPEpmcPYteT9A6ZFQEEdpom4vyKQcQoZXSACNfx6pxiMb8pwJPTlqlvEq47WhBuPqnsWEVeUzdBl4dcHRyv8R4cHMDgRI66hLX1YJnQ325qVLGiIJ9848fd1oRiB5Mlb2hbiahGl+YMT4c1ReGm8+v2VqrJ2Qzh23lpHUn7picZZZUkSoToCrbaTtcw9PVLTiiLDTbdX8HDhJdHd/KNMAMzaWzr6Ttyh3GgTAUhEzIQKlPcFGWPQssmylUrP5FQGId/sd6qyaplF/wBX09+atpfsuk9fxP0G+82VCp3WQqWO/UPfVDqVJ0MjXRWmGn2OZM80tovsqWjZdLZVOk/mrVN6pcBcWTYsxWCuXPJ6D3v6qjTwonssffcgj/7LUNgoWIof7bLz/M+jxe6n/bNCM70JHYAC7rnYbDqULDVWlwnQG3fzROLPP6Ztv16KGFoRbZok96wqweOTxlejnk/ZPGHOeQHgpUaQDIEE89QOqHWG530G/erTqVgOQv76BMYsTqnT9gnYncM73N2bAC4+pFam1t8jcrt9bkI7mCm19RxjUxpbYc/7SvhxzdonKToeR/N01jw6FryDdrWioasyGjIANJ38dUg4vxNtWoAHEZTIIO/3Cu4jM1rGt0zdo8yYB7rJHjqDWPOYWTsYha8pDFZnOipuLEaR0Sutijam6JBIB2IiITlrBks6WwSw7tI2vsUn4hhaZHYuT2j3nbwTuPEL/eXyJ8Qx7bESPX8Sg2d05Ji95b2Xy4aibHX196KjiajM0XHJNrH0Qszb1or1mVBo4R72QqtRwBDoKm7GuFi221tVVxGKLryAiKUg0Kn7SAYWoZi0FM8M4g7JNRqmdj1CZ4Yk9QuQbLGxzkkfhRbRi+yjRaALEo1GpFjN0ZITWN/AH5DXnWD3+5Q34J06z4FTqNE2MTdAfScTv78VPQxGN66PtGFGYhotvciNvXZezxI97pUK2V4DXTpBiPYR6dTNrsNuhTbxmJHKTWl7GtKrzVtlRK6AJ96K9RPPbTzQLlGnx8jZfpuRibXVOk5WmBK3JqYq2LsY2TIGmn5QaAhptJPsJjjXAMKU0n28J/CxORgSyb/ZN1phm047b7mPK67iKkAnQBKsbxOIBNoj1V3iD5Z3qIxrXQF5V3oz/FsVnBY39A/UT+47dw5Bcw2EIygGC7b89FZfh8oBI0v4lCo4sML6j/8AiwfucQIt9OVyjY8OxO8m32XKsiGC41PcND0SrF4fO5z3WGwPcmFTiDWtzuI6Nn9Tus7BZnGYupUJJc2+gBEJuMIvmyL4ZCk//HUZqJSzHYMhuZhkbjcFOTgiynmPsb3SirIc4DR103ONCrutiv5E9oOkxqTMfhLsY3MSBfrp49yaVsHLy7NFtBvKF/psoJ8kTwGseTT3spYSmQIqAkDQ/wAoGKoh0gOI99EfFPNhsfcqpXp5RcEeJ9FD16HccN15AcJQgwYjnb8ppw5tzGvclWAqdojYhOeGkZoIUL2MZJb2XHucLQD79FGQRoR1/tWKvQqrXaZJB98uu6uRGMi8mO1fqhALwrxree8eyq5rnZcMzjPqYfLcrRJP6uzERMQe5WAQwgOgTeBrpafrCoCoTcmTG5NoEI7a4c0Na05yReSZtER3larlngIte/n4/wDP+TRYJzchF5MRorz8NELJYTGFpvse/wAOqdUeIl0EEiAk8uGk9o3OJzsVTql2MWW1Vyi+RqlFGqSee6v0XJe5NTj5E/R3HNJEASdkgx1F1IOJdJd5eC1T4A5rLcfqOLojtHQdOvRZ+XGn2G5PUeXyIsY2IcTpB+6PR4sXAg6xYpfxB4Fpn7lUy3K3NyURiMZ5WvRpq2KFXDuLbFvnAAn7rI4urJmTOncEf/WljAOcz4yNF7htFl3Pl0eX/wCkzOLRSs3m1spva6qRlY5wAgXMBMuGcHcXtzAazbS31Qsdxip+ikGt2kx/QCYU6pp0AA5zqj9XHWOf/qOQRZglSn2E4piQ8/LbfnH0SqthA0szH9n3P8K3gG5Qeeg+nvuS3ilc/OIF8sDymwRktFvtu3tkWU6bjyO079x2VOtiGgGYBHMaq4MOCNe0RI77rP48XiNOe66m0hjDx02Vq2IAfmIGXfxsl2IxYqWcYGg6K4KUqvX4cRobIL2zVxxKBYehldB13+yc4OnYTvoqOGpdppjX1TCkIPQFckG8dlqmyDHqo1cTlJuEOvXkWPXx3+qV457jpqNVbei84yziausjyVMtPsIDBUOt1ZaKkWaffio3sMpPpz3XMgSdbRB6clxjgCJFtxp/S5lmL+wvNj3C2+tHzB73sIysRdtjEc/6V+gQALW2n8pa06be9Uei468jz59/iqXJfFbmjQ4B8HwvHUJnTf0ASbA+5TWkNFnZV2eo4dPxLzXSsZ8W1ocQ0kz+o6DunfuC2LGyFlviXCtD4kRvb3Pck2tsd5e/tdGQwjCXAwSAddvBE49WDWNFtv5Wlo4cZYiBs0ffr9FnviXBdk2uRDfNWlIynifTZncVX0G8W8QmWEqxTa3kVncTVy5Z237gp4fGEiSYHvREmki//wAtOeh2zEMacxE7AbnqVYpcSD3EuMAbe9km+YXODGi7jAAFymzuEFje0ZcduXerpv4DTx0l2RxFYgiO/wCpS6tjDeOvmiYgGdzqPBDbbYBQ+xvHhSR7D1Xk2NwvcTxDXXLe0hvrltxsjYrFtcJgSRoffuVK9DM4u9i4OBP6T78FCo0G/wBPupVKkns9nmDcKsWX177qoxOMlh6cX25e9U1pAObff+FXw1KWg8kSjaVweYIfJBty+64MMI+v9K7hQDrqg4in2radFOgygCzAg3BCMMM3k7zhHo0mmF1wIU60GnGaqmBPa0m8am+2yi8Db+r6FeXlsaPkezgVnDug725a3+n8ry8ov0TH8h1w0D2U8c8GIHevLyzM67PU8CvwDB4AlZ3ilR3zJLR0mLdSvLyUXsfz/wAD2Hbe5udT9uipcbaHN0svLyvK7KeKcGD4zgxPclhpBzYGo0XF5d8lsa/EZcFDg7sNzVCIBOjW8/omGJfVAykXj9X1XF5F10GmVsr/ADHNkZc0a+OvkuZh+5ttfTULy8oGJlAKr4kNbM+5Hvmq07vtPReXlweZQsxmtiQFKhTmF1eQ37DShxg6QALTzt4+/VcdSMry8r/AeZQZtGbb7Lv+nj3C8vKUHmUAxFM8gfe6qfMdtMLy8oYTxR//2Q=="/>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dirty="0"/>
          </a:p>
        </p:txBody>
      </p:sp>
      <p:sp>
        <p:nvSpPr>
          <p:cNvPr id="5" name="AutoShape 6" descr="data:image/jpeg;base64,/9j/4AAQSkZJRgABAQAAAQABAAD/2wCEAAkGBxQTEhUUExQVFRUXGBwYFxgYGBcYHBwdGBUXFxcYGhcYHCggGB0lHBcXITEhJSkrLi4uFx8zODMsNygtLisBCgoKDg0OGxAQGy8kICYsLCwsLCwsLCwsLCwsLCwsLCwsLCwsLCwsLCwsLCwsLCwsLCwsLCwsLCwsLCwsLCwsLP/AABEIAPgAywMBIgACEQEDEQH/xAAcAAACAwEBAQEAAAAAAAAAAAADBQIEBgEABwj/xAA5EAABAwIEAwYFBAEEAgMAAAABAAIRAyEEEjFBBVFhInGBkaHwBhOxwdEyQuHxIxRScoIVYpKy4v/EABsBAAIDAQEBAAAAAAAAAAAAAAMEAQIFAAYH/8QAKREAAwACAgIBBAICAwEAAAAAAAECAxEEIRIxQQUTIlEyYXHhgZHRFP/aAAwDAQACEQMRAD8A+jhdaF2VxPGH6OwuwvBq6AoLpHF1jF5dC4lI7UZBiV1lIlRRWNKrsukmwRC4QpkLjyAV2zvDfoGvFELVEtVtg3IMKLgi5VGFJVohCk5kHn1C8ERsSu2cp2Cc0j30Q4V/FBm3JVC22i6a2dkjxegaiUQhRqGSroC0RlScZAtpZcBXIUlTxXF0hecuI0eA0XXNgwVELy47otNC60KbmQYXYAB5z4IOx1To4Be1+S9l3XA1GZIn1UN6LxPk9AguhFNK64Qo2S40DhShTDVINUbLKSACg4doRGl1ZDFVxVnC8WMdVSn0GxTqggFlAtRaNx1Uy1Wmuitx2Vi1QyqwWqOVX2AcAMqkadh10RMi7kt1XeRCxgSLr1Vom2im5iiQpKtAHBRIRXhQcFdMBSBrhRWxeZ0soHorJlHJ15BiFBWcJQLiIUcXRymPuoVLeizx14+YALojqoleVgWxjJcZUXNhEw1WDsvVXydEv8mjpOdkGk6Igbsd/wALzGqcKGy8J7FuCx4cLm4Ja7o4W8imLV8649h2true572y4wWmAehVzhfGKtG7HfPo6OY4/wCRvVjtHDofNQ110en5P0XyhZMT9/H+zetCllVDhnFqVaMjw6RI59QRqCNwr4eBAJQ2zDrBUPxpaZ2Eu4nlL2NfEEGJ52TUQknHGsNZjan7mHLtcOEwedwu2Qp0y7g+ycus6FWixK8JhyxzTnc5s7mY6gpicU2SJFlG9Fqhv0dNNRLF12LYBqL9e/8ACo1+O0G6vEe/OVPmiFx7r0i30USErHH6b3ZWG8xz79LWQcZ8Q0aViS5+1NgzOPgPqV33EXXByt68WOFF4EdVkq/xBi3XbRp0xsHuJd0kNt6qxgOM4hz20zTZmOpzW6noFCzzvQxf0bModdf9mgc1DIRm0yBcydz+BsokJmWYeSNMA5QRih3RELUieGqQdYUKr8191GYXCFOu9lXb8fE8V4tXXbWXYb19FJXRZYjBAplHagUPR6C0wpPMNK4xSrAZSCYBBuhMbxLtHyDi/ED857X9phPaHI/7hyQMNW+W6QZbbxB92PRD42wGsZIa+YGwd05A+iHhj+1wiLQZt3cx0QXmPpuNypU660hzXoEkVaDi1+xFp7+qM34lrVMrXmHNOuki+vUfdL6AdT3lhuOiPimBxDhrug3mAXgimnS3r0aml8Q1Dlb1F/AomNrNxENqXLbt2I1Egi6R8PGnRM62BbUtmyubBBGt/wClGHL5XowfqvHxY8f4rTGuGoPYww4ubGh18Cs9icfUYXQdZHh7Cf8ADWVabTP+QdDfyKQcQaHEuExO+vcV3LpzKYr9I8HkqaW+hPiMbUcbuMd+w0CW1w43c4wLnwTY0kox7SQRskfvbPQNTK6RU4W6tUeflktbMk+/HzWkoltIQz9Z1cbkqlwqGtvAAEk/WU0OKDh/ip5p3MtF/Ujy8VDzN9ETqVv2yqfmPNp97klPPhullqgzmOkzOvJJqj6mjn02D/a1pcf/AItsP+xTj4aqgPFnOkwXOIt/1bZvmVbFf5oDy8jrDSX6NmhPCORyQnhbss8FkQFwQSEdwQSjIStEHrkLrguZVcCzi8ulcUlS4wbozQhtajU0vTNHGgjSl/FccMpaCQelkxDEi49lbfO1p5Gb+EJbLWkbH07HFZEqPn3xLhZvBmb2VHCPcID+0P2ncdJ3Het1TrteIc0HmIVSvwyn+zs9Issy7+Uz2U5knqloq4WiHNB8FMYQBFo0iw+4Rn1JS15SXke+vQKnTyowofMcHNcWvaALXsZ1G4UQqWJxxouzC4i47jYhX4mVLLtmb9Sh5MPX7NVQfVptlwDhzb+NfqknGcU1xLmxflzUq/xCPli91lK2MFSrmaddb22um+XkmsbSMvg47x5VReLtUTD4Brm3SvEY4B4ZqeX8LRYV1gVj02kegmkyj/4v9osz93Mjkr3EccylTOlvH6alEr4xjBLzAWb4liziTkosdA3j6fkrobf+Ct0imeNZjDGlx3dUJyj/AKAx3X8FqPh8y4ZzmPKA0fgJdw34SJgvi2gn+1p8Lw4NIuJHvRHml5rQtdfg032auloP79VB4QsNiREQfJGcQV6LHSaPIZ4csrvCC4KyUItumUzOuQLjfbwR5zaDRCqtAJGqtYAtnRTT62VxrdeLBV8KQq0Jxja4ERqlLjJn39FGOm12TyMcy+hrRp21Xsqm3VeDkDY+kjsgamOqTcc4jTyOa5uYjS9j1lO3CRpPesfx/DjMQIbbQEwUrybczs0uBjmsiTMrRxjs57MAnQE/WU5o1nFL6dAB0mI6Jrh3t2KwLydnrG9LsGXRMhR+aGwdlZJVbiOIpMYS8gDvCEt0+ijyJLsLVdLZSek359NwP6mkt8lPhvHcO85BVB5Cbja06hWuDYUsqVS79LjLY0/v8K7mo7YJZZrpdoyXEsW6RTeP0+sDmlvD6xaM0Elx7I8d1ofiuIzAdo2n00QsBgGsDXO5W9T770dZV4dgHjfmVaLW03tm7zdazBte5umUeaQ8BwDqlZ9V4gAw2bWA70+xGMH6aYnrI/KFllv0ExZEujlSiyYc0OPdKt4L5bRAaB3CEvo0zrPnv4KGJDgL6lLf0MNpod1sUBohYTiDM4Dyf+Qm3ldZfGvflgE+S5w8VA4WkHk6D+EfGtPyFclLXifW8EZaCHFw5kQpubqlnwzi8zMszGxEOHeP7HVOHhelwX5QmeW5Matop1AgOCt1GoDmpqWZ2SQDlEmEUsQyEVMWaaCfq8vshZPdlZw2Iyzpoq76kn+lC2WtTpPfYzaZnmuZo1XQ5U8TRzan33Jam0ujRhJvtlTiHHMphgJ5krOYvG53yXSequ8VcWgw0gbEhZipUl1oHfdYPLyXVabPVcHFjiFUrsfMpDVd7E3sVQHEw0XM+SucOfn7TtO5Z7HmyziIGl183+KGl1V+aYYLMHUEr6VicpvpCyPxRgg9wrUS0viH0zaQNxyITfDuVfYhy5usf4mBNKjUqltEvLMgOZzQ1wfAzAAH9M6br6T8C8T+fhMjzNSmcpM3I2P28FlcNwWvUDg2mKQOrzHoBqrXw604Zz2NHaLpm8R3HxTvMuKh6EuHFzfY0xuFzls6A/Tqi0W5nGbNaLeO6vinLSSbctOduqRcUxIAMC8EXssnG/J6NfJ+K2ZniXEauJrua2t8qiHBgJcWN1jM4jQdeSVYevUZUcKdUkscRma4lrwCRmadwYkHqmlHgdVlNzywvpuu7KOZ235c/sq/DcGHu+XQY5z3dDbqZ5clvx4KNI8/byO9s3Hw/wAVfVYCWxIuY9U8o9vaG+p/AReGcE+XRpsMjKO113hB4tTdTEtvzGnSy87n19xqTbxZPwWyVfBZho1sc7lJnOLHwHDwmPMqweKlwhogJdUaS/W535qYTXsreRP0br4WxbCAHiHjRwP3n0WsBlfJsO+oxwN498lueE8SkCSSfNa/D5aX4UZHLwbfmh68ID2IzXyvOYteaMq4Kh5IRCtvahFiKqFbxlYhRhGIUXIiYu5LYNlINQ2aSrFNAodxsBVwLXXd/XgvnnxDwwHNVZIEkN8N19Ixropu7isVxurAALbR0+iy+akls3fp9U3ox2AZUe8NLiBuZWopy2w097KhhWjNYRPLVWq+HqONrDn7+qxMlbZvwvFE69cjl3RP0QWcPNR2YgAa/pA+sq/geGHUkRz96JoMMNNuQn0QdP4K3lldGefhw0wGujU5RJ63A9F3HcKzUH1MOz/Jp2w4HW8ZvRPcaOzDi5uwayJPf17kLCu+UD2Xj/m+du8nb1VnTl7Autro+X/+cr0g9lTsVGyMpAJNpC0/wpwWvWYamLphrYBE/qcT/wCo0EI3GarXYmi97WFzDs0GJFp5+PJaxmK+YwfutbI6JgTHiUxl5EuOp02LeNy9tiOjgSAW0qdQN0ggDXWLTH5UaOC+RcNEHWAJHgmWGwrGuMtqs0vmJ06zMK7WoAiZDx69xnVJVmpLplnU77FlCsJBzTPNUeMVJEX6fhex+ALDmbMbhBp4kEgHTQjqqS9/kuyatGWrEsfIJncfwrLq+a8gq98S4FmWQerSLEeKygqOBGbz/nZaeJLLO0JVembPhWLgRqOpTXD8TZTMtAB5c/NYzClw0MjzR67p5+CE8Wr2mVeXa0zdU/jOHQWeRTKhx/NGY5Z21P4XzB1bcnTumPymOD4gE2uTmn52KXMH0xuNB3kozZKxPD+MuJAb4la7BYmwk38D11lanG5X3PYjkhFpw6KPyvcqYIIOvRRyrQTFqns4wFWqap0nWCuNeOSiycWj1d1lleK4edvNasUp1Svi9O8bD7rN5s7hmzwb8bRi2/49pOyqvq1HGXGByWhxWDa0X1VSnhwbxZedq9ez0CpPtEMDi3t3t1TujjSSPWEq+ReVMPgRoP7/AAgPK16KXpjSpU3i5mDrHXvVB+Dc4wCepNyjYfEAmN4VptcTAQqy/ti7tz6KuG4E0NJgR130157oTuHGm4lhiwzN2NoKbnF+ioYjiLQTKjJlnWpfYL7tv2SpVi0Hly/CjUxLB0GqU43iYHcT9P79FRxWIJb2ecR3+yhzjuvYOrQ1x/FWNFu0sjjsaHEloylGrMJFj4eF/sqVSg5puJlaHHwxH+QNZQLse6Cyp+nYpc1gBvbotBQwQqgge/ws/wAQwbqb4nu7uS0MTltpdC7sZMoAjsug8ihZy069+iqsxMgHbcciuGpOwneTCsofyDdlh9Sx36a/ypUA46yOg/Kr06JnUdEyo4YRLnK3igN5QtHEZdD5H7pxwrHkOE3HU+qSPqDbby/hRoVCT78leI09it5Nn1jBcQa4ATPd7KuO8F814Rjyw3JjQwtfRxzco7Q8dfG61sVtrsEsqY0oa6eCuU1Vonkr4pwBZM2zsC66CsS7HVBJJ8FezwkWLY57pJgbDcrM52RxHS2zW4iTfZSq0vmHpK45naawC59OpR6lTLIGvPkucGZmeXHYfVeYeqrx+fk13k1OzmJoRbzVWrgvC38++9NsWP8AIAdNfJAxtcDvMeVoHvklsqUt/wBA1mYlwtMtfJ9zspOqOaQAJvEzr/MooGYjlN1aqsvDrXnqBzSrvbOvIAbUJbeyp1KE371ZxbjLhIkOhoHKRFu4yqmAxEvhx5+I6eRVox120AeUqYzhLiGkA93iVHB4EHsOsTp9B9/JahlcfNazaAR3HVKOJUpcHs1M2mLi2qcny1psWeQrV+EEAXgNmXRMcp6dV2vwjO0OY4SBcAyD3fXwR6/EnNq08wI/xnP1sYBGhVDB8caHBsETbSBfS22iYnHXtAKyNletRbaoOy4SHZeY1Mct/EpbxvAmoQCLxM9DpI5q7iMQCHOEHXQ35aJM7FnPO/mU9ih72BdivEcMqMuO0PVU3TpOXqfpYLQYvFEi479fskmLeOdtuf8AIT8bfsosj+SeEzbmfFMREXM9EmpOcdJjuhXqM9ET7fYHLX9lsvMW8ghNqu3soGpHv7qGfdFmBaq6D0q5aQZNui1WF4yzIJzTG0rJU6ci6sNYOZ801EaFqyLfR9gouPkr4qTChVw8XCjTI3lM01XY5E1j6ZbaUs4mUwZogYym3UiYus/m43eJpGjx71XZm8QDo0Seew69UahjWs7Avsep3VjFttLobOkC/kkdSnBAbro3nfVx+q8Tll4r8dmsr8l2PG4oOGY6H7ahAFyC/wDU64HJuxKXV6kMDW2AEeH5P3TaiZeCWiHhszqIEFvmha809/sHVaLVDBAAOOuscuU/hLsZUEneNSL9fqm+NxEN7yfSQEhAi4MSQJ8UbNiiWpgD5/LB/Lc52Y3htuuw+oVDh2EBqCRDiZ7j18QQm+IdkLTr2ocOkkfz4IOLpgVhluC3MD0JEIuPG9AbyHmVPmVH5HQ5vZIIuItz6KpUY4QGaAklp67gpg9gNdrhZ5aCet8p+gQ+NMygEalzQPEpmcPYteT9A6ZFQEEdpom4vyKQcQoZXSACNfx6pxiMb8pwJPTlqlvEq47WhBuPqnsWEVeUzdBl4dcHRyv8R4cHMDgRI66hLX1YJnQ325qVLGiIJ9848fd1oRiB5Mlb2hbiahGl+YMT4c1ReGm8+v2VqrJ2Qzh23lpHUn7picZZZUkSoToCrbaTtcw9PVLTiiLDTbdX8HDhJdHd/KNMAMzaWzr6Ttyh3GgTAUhEzIQKlPcFGWPQssmylUrP5FQGId/sd6qyaplF/wBX09+atpfsuk9fxP0G+82VCp3WQqWO/UPfVDqVJ0MjXRWmGn2OZM80tovsqWjZdLZVOk/mrVN6pcBcWTYsxWCuXPJ6D3v6qjTwonssffcgj/7LUNgoWIof7bLz/M+jxe6n/bNCM70JHYAC7rnYbDqULDVWlwnQG3fzROLPP6Ztv16KGFoRbZok96wqweOTxlejnk/ZPGHOeQHgpUaQDIEE89QOqHWG530G/erTqVgOQv76BMYsTqnT9gnYncM73N2bAC4+pFam1t8jcrt9bkI7mCm19RxjUxpbYc/7SvhxzdonKToeR/N01jw6FryDdrWioasyGjIANJ38dUg4vxNtWoAHEZTIIO/3Cu4jM1rGt0zdo8yYB7rJHjqDWPOYWTsYha8pDFZnOipuLEaR0Sutijam6JBIB2IiITlrBks6WwSw7tI2vsUn4hhaZHYuT2j3nbwTuPEL/eXyJ8Qx7bESPX8Sg2d05Ji95b2Xy4aibHX196KjiajM0XHJNrH0Qszb1or1mVBo4R72QqtRwBDoKm7GuFi221tVVxGKLryAiKUg0Kn7SAYWoZi0FM8M4g7JNRqmdj1CZ4Yk9QuQbLGxzkkfhRbRi+yjRaALEo1GpFjN0ZITWN/AH5DXnWD3+5Q34J06z4FTqNE2MTdAfScTv78VPQxGN66PtGFGYhotvciNvXZezxI97pUK2V4DXTpBiPYR6dTNrsNuhTbxmJHKTWl7GtKrzVtlRK6AJ96K9RPPbTzQLlGnx8jZfpuRibXVOk5WmBK3JqYq2LsY2TIGmn5QaAhptJPsJjjXAMKU0n28J/CxORgSyb/ZN1phm047b7mPK67iKkAnQBKsbxOIBNoj1V3iD5Z3qIxrXQF5V3oz/FsVnBY39A/UT+47dw5Bcw2EIygGC7b89FZfh8oBI0v4lCo4sML6j/8AiwfucQIt9OVyjY8OxO8m32XKsiGC41PcND0SrF4fO5z3WGwPcmFTiDWtzuI6Nn9Tus7BZnGYupUJJc2+gBEJuMIvmyL4ZCk//HUZqJSzHYMhuZhkbjcFOTgiynmPsb3SirIc4DR103ONCrutiv5E9oOkxqTMfhLsY3MSBfrp49yaVsHLy7NFtBvKF/psoJ8kTwGseTT3spYSmQIqAkDQ/wAoGKoh0gOI99EfFPNhsfcqpXp5RcEeJ9FD16HccN15AcJQgwYjnb8ppw5tzGvclWAqdojYhOeGkZoIUL2MZJb2XHucLQD79FGQRoR1/tWKvQqrXaZJB98uu6uRGMi8mO1fqhALwrxree8eyq5rnZcMzjPqYfLcrRJP6uzERMQe5WAQwgOgTeBrpafrCoCoTcmTG5NoEI7a4c0Na05yReSZtER3larlngIte/n4/wDP+TRYJzchF5MRorz8NELJYTGFpvse/wAOqdUeIl0EEiAk8uGk9o3OJzsVTql2MWW1Vyi+RqlFGqSee6v0XJe5NTj5E/R3HNJEASdkgx1F1IOJdJd5eC1T4A5rLcfqOLojtHQdOvRZ+XGn2G5PUeXyIsY2IcTpB+6PR4sXAg6xYpfxB4Fpn7lUy3K3NyURiMZ5WvRpq2KFXDuLbFvnAAn7rI4urJmTOncEf/WljAOcz4yNF7htFl3Pl0eX/wCkzOLRSs3m1spva6qRlY5wAgXMBMuGcHcXtzAazbS31Qsdxip+ikGt2kx/QCYU6pp0AA5zqj9XHWOf/qOQRZglSn2E4piQ8/LbfnH0SqthA0szH9n3P8K3gG5Qeeg+nvuS3ilc/OIF8sDymwRktFvtu3tkWU6bjyO079x2VOtiGgGYBHMaq4MOCNe0RI77rP48XiNOe66m0hjDx02Vq2IAfmIGXfxsl2IxYqWcYGg6K4KUqvX4cRobIL2zVxxKBYehldB13+yc4OnYTvoqOGpdppjX1TCkIPQFckG8dlqmyDHqo1cTlJuEOvXkWPXx3+qV457jpqNVbei84yziausjyVMtPsIDBUOt1ZaKkWaffio3sMpPpz3XMgSdbRB6clxjgCJFtxp/S5lmL+wvNj3C2+tHzB73sIysRdtjEc/6V+gQALW2n8pa06be9Uei468jz59/iqXJfFbmjQ4B8HwvHUJnTf0ASbA+5TWkNFnZV2eo4dPxLzXSsZ8W1ocQ0kz+o6DunfuC2LGyFlviXCtD4kRvb3Pck2tsd5e/tdGQwjCXAwSAddvBE49WDWNFtv5Wlo4cZYiBs0ffr9FnviXBdk2uRDfNWlIynifTZncVX0G8W8QmWEqxTa3kVncTVy5Z237gp4fGEiSYHvREmki//wAtOeh2zEMacxE7AbnqVYpcSD3EuMAbe9km+YXODGi7jAAFymzuEFje0ZcduXerpv4DTx0l2RxFYgiO/wCpS6tjDeOvmiYgGdzqPBDbbYBQ+xvHhSR7D1Xk2NwvcTxDXXLe0hvrltxsjYrFtcJgSRoffuVK9DM4u9i4OBP6T78FCo0G/wBPupVKkns9nmDcKsWX177qoxOMlh6cX25e9U1pAObff+FXw1KWg8kSjaVweYIfJBty+64MMI+v9K7hQDrqg4in2radFOgygCzAg3BCMMM3k7zhHo0mmF1wIU60GnGaqmBPa0m8am+2yi8Db+r6FeXlsaPkezgVnDug725a3+n8ry8ov0TH8h1w0D2U8c8GIHevLyzM67PU8CvwDB4AlZ3ilR3zJLR0mLdSvLyUXsfz/wAD2Hbe5udT9uipcbaHN0svLyvK7KeKcGD4zgxPclhpBzYGo0XF5d8lsa/EZcFDg7sNzVCIBOjW8/omGJfVAykXj9X1XF5F10GmVsr/ADHNkZc0a+OvkuZh+5ttfTULy8oGJlAKr4kNbM+5Hvmq07vtPReXlweZQsxmtiQFKhTmF1eQ37DShxg6QALTzt4+/VcdSMry8r/AeZQZtGbb7Lv+nj3C8vKUHmUAxFM8gfe6qfMdtMLy8oYTxR//2Q=="/>
          <p:cNvSpPr>
            <a:spLocks noChangeAspect="1" noChangeArrowheads="1"/>
          </p:cNvSpPr>
          <p:nvPr/>
        </p:nvSpPr>
        <p:spPr bwMode="auto">
          <a:xfrm>
            <a:off x="460375" y="1603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dirty="0"/>
          </a:p>
        </p:txBody>
      </p:sp>
      <p:sp>
        <p:nvSpPr>
          <p:cNvPr id="6" name="AutoShape 8" descr="data:image/jpeg;base64,/9j/4AAQSkZJRgABAQAAAQABAAD/2wCEAAkGBxQTEhUUExQVFRUXGBwYFxgYGBcYHBwdGBUXFxcYGhcYHCggGB0lHBcXITEhJSkrLi4uFx8zODMsNygtLisBCgoKDg0OGxAQGy8kICYsLCwsLCwsLCwsLCwsLCwsLCwsLCwsLCwsLCwsLCwsLCwsLCwsLCwsLCwsLCwsLCwsLP/AABEIAPgAywMBIgACEQEDEQH/xAAcAAACAwEBAQEAAAAAAAAAAAADBQIEBgEABwj/xAA5EAABAwIEAwYFBAEEAgMAAAABAAIRAyEEEjFBBVFhInGBkaHwBhOxwdEyQuHxIxRScoIVYpKy4v/EABsBAAIDAQEBAAAAAAAAAAAAAAMEAQIFAAYH/8QAKREAAwACAgIBBAICAwEAAAAAAAECAxEEIRIxQQUTIlEyYXHhgZHRFP/aAAwDAQACEQMRAD8A+jhdaF2VxPGH6OwuwvBq6AoLpHF1jF5dC4lI7UZBiV1lIlRRWNKrsukmwRC4QpkLjyAV2zvDfoGvFELVEtVtg3IMKLgi5VGFJVohCk5kHn1C8ERsSu2cp2Cc0j30Q4V/FBm3JVC22i6a2dkjxegaiUQhRqGSroC0RlScZAtpZcBXIUlTxXF0hecuI0eA0XXNgwVELy47otNC60KbmQYXYAB5z4IOx1To4Be1+S9l3XA1GZIn1UN6LxPk9AguhFNK64Qo2S40DhShTDVINUbLKSACg4doRGl1ZDFVxVnC8WMdVSn0GxTqggFlAtRaNx1Uy1Wmuitx2Vi1QyqwWqOVX2AcAMqkadh10RMi7kt1XeRCxgSLr1Vom2im5iiQpKtAHBRIRXhQcFdMBSBrhRWxeZ0soHorJlHJ15BiFBWcJQLiIUcXRymPuoVLeizx14+YALojqoleVgWxjJcZUXNhEw1WDsvVXydEv8mjpOdkGk6Igbsd/wALzGqcKGy8J7FuCx4cLm4Ja7o4W8imLV8649h2true572y4wWmAehVzhfGKtG7HfPo6OY4/wCRvVjtHDofNQ110en5P0XyhZMT9/H+zetCllVDhnFqVaMjw6RI59QRqCNwr4eBAJQ2zDrBUPxpaZ2Eu4nlL2NfEEGJ52TUQknHGsNZjan7mHLtcOEwedwu2Qp0y7g+ycus6FWixK8JhyxzTnc5s7mY6gpicU2SJFlG9Fqhv0dNNRLF12LYBqL9e/8ACo1+O0G6vEe/OVPmiFx7r0i30USErHH6b3ZWG8xz79LWQcZ8Q0aViS5+1NgzOPgPqV33EXXByt68WOFF4EdVkq/xBi3XbRp0xsHuJd0kNt6qxgOM4hz20zTZmOpzW6noFCzzvQxf0bModdf9mgc1DIRm0yBcydz+BsokJmWYeSNMA5QRih3RELUieGqQdYUKr8191GYXCFOu9lXb8fE8V4tXXbWXYb19FJXRZYjBAplHagUPR6C0wpPMNK4xSrAZSCYBBuhMbxLtHyDi/ED857X9phPaHI/7hyQMNW+W6QZbbxB92PRD42wGsZIa+YGwd05A+iHhj+1wiLQZt3cx0QXmPpuNypU660hzXoEkVaDi1+xFp7+qM34lrVMrXmHNOuki+vUfdL6AdT3lhuOiPimBxDhrug3mAXgimnS3r0aml8Q1Dlb1F/AomNrNxENqXLbt2I1Egi6R8PGnRM62BbUtmyubBBGt/wClGHL5XowfqvHxY8f4rTGuGoPYww4ubGh18Cs9icfUYXQdZHh7Cf8ADWVabTP+QdDfyKQcQaHEuExO+vcV3LpzKYr9I8HkqaW+hPiMbUcbuMd+w0CW1w43c4wLnwTY0kox7SQRskfvbPQNTK6RU4W6tUeflktbMk+/HzWkoltIQz9Z1cbkqlwqGtvAAEk/WU0OKDh/ip5p3MtF/Ujy8VDzN9ETqVv2yqfmPNp97klPPhullqgzmOkzOvJJqj6mjn02D/a1pcf/AItsP+xTj4aqgPFnOkwXOIt/1bZvmVbFf5oDy8jrDSX6NmhPCORyQnhbss8FkQFwQSEdwQSjIStEHrkLrguZVcCzi8ulcUlS4wbozQhtajU0vTNHGgjSl/FccMpaCQelkxDEi49lbfO1p5Gb+EJbLWkbH07HFZEqPn3xLhZvBmb2VHCPcID+0P2ncdJ3Het1TrteIc0HmIVSvwyn+zs9Issy7+Uz2U5knqloq4WiHNB8FMYQBFo0iw+4Rn1JS15SXke+vQKnTyowofMcHNcWvaALXsZ1G4UQqWJxxouzC4i47jYhX4mVLLtmb9Sh5MPX7NVQfVptlwDhzb+NfqknGcU1xLmxflzUq/xCPli91lK2MFSrmaddb22um+XkmsbSMvg47x5VReLtUTD4Brm3SvEY4B4ZqeX8LRYV1gVj02kegmkyj/4v9osz93Mjkr3EccylTOlvH6alEr4xjBLzAWb4liziTkosdA3j6fkrobf+Ct0imeNZjDGlx3dUJyj/AKAx3X8FqPh8y4ZzmPKA0fgJdw34SJgvi2gn+1p8Lw4NIuJHvRHml5rQtdfg032auloP79VB4QsNiREQfJGcQV6LHSaPIZ4csrvCC4KyUItumUzOuQLjfbwR5zaDRCqtAJGqtYAtnRTT62VxrdeLBV8KQq0Jxja4ERqlLjJn39FGOm12TyMcy+hrRp21Xsqm3VeDkDY+kjsgamOqTcc4jTyOa5uYjS9j1lO3CRpPesfx/DjMQIbbQEwUrybczs0uBjmsiTMrRxjs57MAnQE/WU5o1nFL6dAB0mI6Jrh3t2KwLydnrG9LsGXRMhR+aGwdlZJVbiOIpMYS8gDvCEt0+ijyJLsLVdLZSek359NwP6mkt8lPhvHcO85BVB5Cbja06hWuDYUsqVS79LjLY0/v8K7mo7YJZZrpdoyXEsW6RTeP0+sDmlvD6xaM0Elx7I8d1ofiuIzAdo2n00QsBgGsDXO5W9T770dZV4dgHjfmVaLW03tm7zdazBte5umUeaQ8BwDqlZ9V4gAw2bWA70+xGMH6aYnrI/KFllv0ExZEujlSiyYc0OPdKt4L5bRAaB3CEvo0zrPnv4KGJDgL6lLf0MNpod1sUBohYTiDM4Dyf+Qm3ldZfGvflgE+S5w8VA4WkHk6D+EfGtPyFclLXifW8EZaCHFw5kQpubqlnwzi8zMszGxEOHeP7HVOHhelwX5QmeW5Matop1AgOCt1GoDmpqWZ2SQDlEmEUsQyEVMWaaCfq8vshZPdlZw2Iyzpoq76kn+lC2WtTpPfYzaZnmuZo1XQ5U8TRzan33Jam0ujRhJvtlTiHHMphgJ5krOYvG53yXSequ8VcWgw0gbEhZipUl1oHfdYPLyXVabPVcHFjiFUrsfMpDVd7E3sVQHEw0XM+SucOfn7TtO5Z7HmyziIGl183+KGl1V+aYYLMHUEr6VicpvpCyPxRgg9wrUS0viH0zaQNxyITfDuVfYhy5usf4mBNKjUqltEvLMgOZzQ1wfAzAAH9M6br6T8C8T+fhMjzNSmcpM3I2P28FlcNwWvUDg2mKQOrzHoBqrXw604Zz2NHaLpm8R3HxTvMuKh6EuHFzfY0xuFzls6A/Tqi0W5nGbNaLeO6vinLSSbctOduqRcUxIAMC8EXssnG/J6NfJ+K2ZniXEauJrua2t8qiHBgJcWN1jM4jQdeSVYevUZUcKdUkscRma4lrwCRmadwYkHqmlHgdVlNzywvpuu7KOZ235c/sq/DcGHu+XQY5z3dDbqZ5clvx4KNI8/byO9s3Hw/wAVfVYCWxIuY9U8o9vaG+p/AReGcE+XRpsMjKO113hB4tTdTEtvzGnSy87n19xqTbxZPwWyVfBZho1sc7lJnOLHwHDwmPMqweKlwhogJdUaS/W535qYTXsreRP0br4WxbCAHiHjRwP3n0WsBlfJsO+oxwN498lueE8SkCSSfNa/D5aX4UZHLwbfmh68ID2IzXyvOYteaMq4Kh5IRCtvahFiKqFbxlYhRhGIUXIiYu5LYNlINQ2aSrFNAodxsBVwLXXd/XgvnnxDwwHNVZIEkN8N19Ixropu7isVxurAALbR0+iy+akls3fp9U3ox2AZUe8NLiBuZWopy2w097KhhWjNYRPLVWq+HqONrDn7+qxMlbZvwvFE69cjl3RP0QWcPNR2YgAa/pA+sq/geGHUkRz96JoMMNNuQn0QdP4K3lldGefhw0wGujU5RJ63A9F3HcKzUH1MOz/Jp2w4HW8ZvRPcaOzDi5uwayJPf17kLCu+UD2Xj/m+du8nb1VnTl7Autro+X/+cr0g9lTsVGyMpAJNpC0/wpwWvWYamLphrYBE/qcT/wCo0EI3GarXYmi97WFzDs0GJFp5+PJaxmK+YwfutbI6JgTHiUxl5EuOp02LeNy9tiOjgSAW0qdQN0ggDXWLTH5UaOC+RcNEHWAJHgmWGwrGuMtqs0vmJ06zMK7WoAiZDx69xnVJVmpLplnU77FlCsJBzTPNUeMVJEX6fhex+ALDmbMbhBp4kEgHTQjqqS9/kuyatGWrEsfIJncfwrLq+a8gq98S4FmWQerSLEeKygqOBGbz/nZaeJLLO0JVembPhWLgRqOpTXD8TZTMtAB5c/NYzClw0MjzR67p5+CE8Wr2mVeXa0zdU/jOHQWeRTKhx/NGY5Z21P4XzB1bcnTumPymOD4gE2uTmn52KXMH0xuNB3kozZKxPD+MuJAb4la7BYmwk38D11lanG5X3PYjkhFpw6KPyvcqYIIOvRRyrQTFqns4wFWqap0nWCuNeOSiycWj1d1lleK4edvNasUp1Svi9O8bD7rN5s7hmzwb8bRi2/49pOyqvq1HGXGByWhxWDa0X1VSnhwbxZedq9ez0CpPtEMDi3t3t1TujjSSPWEq+ReVMPgRoP7/AAgPK16KXpjSpU3i5mDrHXvVB+Dc4wCepNyjYfEAmN4VptcTAQqy/ti7tz6KuG4E0NJgR130157oTuHGm4lhiwzN2NoKbnF+ioYjiLQTKjJlnWpfYL7tv2SpVi0Hly/CjUxLB0GqU43iYHcT9P79FRxWIJb2ecR3+yhzjuvYOrQ1x/FWNFu0sjjsaHEloylGrMJFj4eF/sqVSg5puJlaHHwxH+QNZQLse6Cyp+nYpc1gBvbotBQwQqgge/ws/wAQwbqb4nu7uS0MTltpdC7sZMoAjsug8ihZy069+iqsxMgHbcciuGpOwneTCsofyDdlh9Sx36a/ypUA46yOg/Kr06JnUdEyo4YRLnK3igN5QtHEZdD5H7pxwrHkOE3HU+qSPqDbby/hRoVCT78leI09it5Nn1jBcQa4ATPd7KuO8F814Rjyw3JjQwtfRxzco7Q8dfG61sVtrsEsqY0oa6eCuU1Vonkr4pwBZM2zsC66CsS7HVBJJ8FezwkWLY57pJgbDcrM52RxHS2zW4iTfZSq0vmHpK45naawC59OpR6lTLIGvPkucGZmeXHYfVeYeqrx+fk13k1OzmJoRbzVWrgvC38++9NsWP8AIAdNfJAxtcDvMeVoHvklsqUt/wBA1mYlwtMtfJ9zspOqOaQAJvEzr/MooGYjlN1aqsvDrXnqBzSrvbOvIAbUJbeyp1KE371ZxbjLhIkOhoHKRFu4yqmAxEvhx5+I6eRVox120AeUqYzhLiGkA93iVHB4EHsOsTp9B9/JahlcfNazaAR3HVKOJUpcHs1M2mLi2qcny1psWeQrV+EEAXgNmXRMcp6dV2vwjO0OY4SBcAyD3fXwR6/EnNq08wI/xnP1sYBGhVDB8caHBsETbSBfS22iYnHXtAKyNletRbaoOy4SHZeY1Mct/EpbxvAmoQCLxM9DpI5q7iMQCHOEHXQ35aJM7FnPO/mU9ih72BdivEcMqMuO0PVU3TpOXqfpYLQYvFEi479fskmLeOdtuf8AIT8bfsosj+SeEzbmfFMREXM9EmpOcdJjuhXqM9ET7fYHLX9lsvMW8ghNqu3soGpHv7qGfdFmBaq6D0q5aQZNui1WF4yzIJzTG0rJU6ci6sNYOZ801EaFqyLfR9gouPkr4qTChVw8XCjTI3lM01XY5E1j6ZbaUs4mUwZogYym3UiYus/m43eJpGjx71XZm8QDo0Seew69UahjWs7Avsep3VjFttLobOkC/kkdSnBAbro3nfVx+q8Tll4r8dmsr8l2PG4oOGY6H7ahAFyC/wDU64HJuxKXV6kMDW2AEeH5P3TaiZeCWiHhszqIEFvmha809/sHVaLVDBAAOOuscuU/hLsZUEneNSL9fqm+NxEN7yfSQEhAi4MSQJ8UbNiiWpgD5/LB/Lc52Y3htuuw+oVDh2EBqCRDiZ7j18QQm+IdkLTr2ocOkkfz4IOLpgVhluC3MD0JEIuPG9AbyHmVPmVH5HQ5vZIIuItz6KpUY4QGaAklp67gpg9gNdrhZ5aCet8p+gQ+NMygEalzQPEpmcPYteT9A6ZFQEEdpom4vyKQcQoZXSACNfx6pxiMb8pwJPTlqlvEq47WhBuPqnsWEVeUzdBl4dcHRyv8R4cHMDgRI66hLX1YJnQ325qVLGiIJ9848fd1oRiB5Mlb2hbiahGl+YMT4c1ReGm8+v2VqrJ2Qzh23lpHUn7picZZZUkSoToCrbaTtcw9PVLTiiLDTbdX8HDhJdHd/KNMAMzaWzr6Ttyh3GgTAUhEzIQKlPcFGWPQssmylUrP5FQGId/sd6qyaplF/wBX09+atpfsuk9fxP0G+82VCp3WQqWO/UPfVDqVJ0MjXRWmGn2OZM80tovsqWjZdLZVOk/mrVN6pcBcWTYsxWCuXPJ6D3v6qjTwonssffcgj/7LUNgoWIof7bLz/M+jxe6n/bNCM70JHYAC7rnYbDqULDVWlwnQG3fzROLPP6Ztv16KGFoRbZok96wqweOTxlejnk/ZPGHOeQHgpUaQDIEE89QOqHWG530G/erTqVgOQv76BMYsTqnT9gnYncM73N2bAC4+pFam1t8jcrt9bkI7mCm19RxjUxpbYc/7SvhxzdonKToeR/N01jw6FryDdrWioasyGjIANJ38dUg4vxNtWoAHEZTIIO/3Cu4jM1rGt0zdo8yYB7rJHjqDWPOYWTsYha8pDFZnOipuLEaR0Sutijam6JBIB2IiITlrBks6WwSw7tI2vsUn4hhaZHYuT2j3nbwTuPEL/eXyJ8Qx7bESPX8Sg2d05Ji95b2Xy4aibHX196KjiajM0XHJNrH0Qszb1or1mVBo4R72QqtRwBDoKm7GuFi221tVVxGKLryAiKUg0Kn7SAYWoZi0FM8M4g7JNRqmdj1CZ4Yk9QuQbLGxzkkfhRbRi+yjRaALEo1GpFjN0ZITWN/AH5DXnWD3+5Q34J06z4FTqNE2MTdAfScTv78VPQxGN66PtGFGYhotvciNvXZezxI97pUK2V4DXTpBiPYR6dTNrsNuhTbxmJHKTWl7GtKrzVtlRK6AJ96K9RPPbTzQLlGnx8jZfpuRibXVOk5WmBK3JqYq2LsY2TIGmn5QaAhptJPsJjjXAMKU0n28J/CxORgSyb/ZN1phm047b7mPK67iKkAnQBKsbxOIBNoj1V3iD5Z3qIxrXQF5V3oz/FsVnBY39A/UT+47dw5Bcw2EIygGC7b89FZfh8oBI0v4lCo4sML6j/8AiwfucQIt9OVyjY8OxO8m32XKsiGC41PcND0SrF4fO5z3WGwPcmFTiDWtzuI6Nn9Tus7BZnGYupUJJc2+gBEJuMIvmyL4ZCk//HUZqJSzHYMhuZhkbjcFOTgiynmPsb3SirIc4DR103ONCrutiv5E9oOkxqTMfhLsY3MSBfrp49yaVsHLy7NFtBvKF/psoJ8kTwGseTT3spYSmQIqAkDQ/wAoGKoh0gOI99EfFPNhsfcqpXp5RcEeJ9FD16HccN15AcJQgwYjnb8ppw5tzGvclWAqdojYhOeGkZoIUL2MZJb2XHucLQD79FGQRoR1/tWKvQqrXaZJB98uu6uRGMi8mO1fqhALwrxree8eyq5rnZcMzjPqYfLcrRJP6uzERMQe5WAQwgOgTeBrpafrCoCoTcmTG5NoEI7a4c0Na05yReSZtER3larlngIte/n4/wDP+TRYJzchF5MRorz8NELJYTGFpvse/wAOqdUeIl0EEiAk8uGk9o3OJzsVTql2MWW1Vyi+RqlFGqSee6v0XJe5NTj5E/R3HNJEASdkgx1F1IOJdJd5eC1T4A5rLcfqOLojtHQdOvRZ+XGn2G5PUeXyIsY2IcTpB+6PR4sXAg6xYpfxB4Fpn7lUy3K3NyURiMZ5WvRpq2KFXDuLbFvnAAn7rI4urJmTOncEf/WljAOcz4yNF7htFl3Pl0eX/wCkzOLRSs3m1spva6qRlY5wAgXMBMuGcHcXtzAazbS31Qsdxip+ikGt2kx/QCYU6pp0AA5zqj9XHWOf/qOQRZglSn2E4piQ8/LbfnH0SqthA0szH9n3P8K3gG5Qeeg+nvuS3ilc/OIF8sDymwRktFvtu3tkWU6bjyO079x2VOtiGgGYBHMaq4MOCNe0RI77rP48XiNOe66m0hjDx02Vq2IAfmIGXfxsl2IxYqWcYGg6K4KUqvX4cRobIL2zVxxKBYehldB13+yc4OnYTvoqOGpdppjX1TCkIPQFckG8dlqmyDHqo1cTlJuEOvXkWPXx3+qV457jpqNVbei84yziausjyVMtPsIDBUOt1ZaKkWaffio3sMpPpz3XMgSdbRB6clxjgCJFtxp/S5lmL+wvNj3C2+tHzB73sIysRdtjEc/6V+gQALW2n8pa06be9Uei468jz59/iqXJfFbmjQ4B8HwvHUJnTf0ASbA+5TWkNFnZV2eo4dPxLzXSsZ8W1ocQ0kz+o6DunfuC2LGyFlviXCtD4kRvb3Pck2tsd5e/tdGQwjCXAwSAddvBE49WDWNFtv5Wlo4cZYiBs0ffr9FnviXBdk2uRDfNWlIynifTZncVX0G8W8QmWEqxTa3kVncTVy5Z237gp4fGEiSYHvREmki//wAtOeh2zEMacxE7AbnqVYpcSD3EuMAbe9km+YXODGi7jAAFymzuEFje0ZcduXerpv4DTx0l2RxFYgiO/wCpS6tjDeOvmiYgGdzqPBDbbYBQ+xvHhSR7D1Xk2NwvcTxDXXLe0hvrltxsjYrFtcJgSRoffuVK9DM4u9i4OBP6T78FCo0G/wBPupVKkns9nmDcKsWX177qoxOMlh6cX25e9U1pAObff+FXw1KWg8kSjaVweYIfJBty+64MMI+v9K7hQDrqg4in2radFOgygCzAg3BCMMM3k7zhHo0mmF1wIU60GnGaqmBPa0m8am+2yi8Db+r6FeXlsaPkezgVnDug725a3+n8ry8ov0TH8h1w0D2U8c8GIHevLyzM67PU8CvwDB4AlZ3ilR3zJLR0mLdSvLyUXsfz/wAD2Hbe5udT9uipcbaHN0svLyvK7KeKcGD4zgxPclhpBzYGo0XF5d8lsa/EZcFDg7sNzVCIBOjW8/omGJfVAykXj9X1XF5F10GmVsr/ADHNkZc0a+OvkuZh+5ttfTULy8oGJlAKr4kNbM+5Hvmq07vtPReXlweZQsxmtiQFKhTmF1eQ37DShxg6QALTzt4+/VcdSMry8r/AeZQZtGbb7Lv+nj3C8vKUHmUAxFM8gfe6qfMdtMLy8oYTxR//2Q=="/>
          <p:cNvSpPr>
            <a:spLocks noChangeAspect="1" noChangeArrowheads="1"/>
          </p:cNvSpPr>
          <p:nvPr/>
        </p:nvSpPr>
        <p:spPr bwMode="auto">
          <a:xfrm>
            <a:off x="612775" y="3127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dirty="0"/>
          </a:p>
        </p:txBody>
      </p:sp>
      <p:sp>
        <p:nvSpPr>
          <p:cNvPr id="7" name="AutoShape 10" descr="data:image/jpeg;base64,/9j/4AAQSkZJRgABAQAAAQABAAD/2wCEAAkGBxQTEhUUExQVFRUXGBwYFxgYGBcYHBwdGBUXFxcYGhcYHCggGB0lHBcXITEhJSkrLi4uFx8zODMsNygtLisBCgoKDg0OGxAQGy8kICYsLCwsLCwsLCwsLCwsLCwsLCwsLCwsLCwsLCwsLCwsLCwsLCwsLCwsLCwsLCwsLCwsLP/AABEIAPgAywMBIgACEQEDEQH/xAAcAAACAwEBAQEAAAAAAAAAAAADBQIEBgEABwj/xAA5EAABAwIEAwYFBAEEAgMAAAABAAIRAyEEEjFBBVFhInGBkaHwBhOxwdEyQuHxIxRScoIVYpKy4v/EABsBAAIDAQEBAAAAAAAAAAAAAAMEAQIFAAYH/8QAKREAAwACAgIBBAICAwEAAAAAAAECAxEEIRIxQQUTIlEyYXHhgZHRFP/aAAwDAQACEQMRAD8A+jhdaF2VxPGH6OwuwvBq6AoLpHF1jF5dC4lI7UZBiV1lIlRRWNKrsukmwRC4QpkLjyAV2zvDfoGvFELVEtVtg3IMKLgi5VGFJVohCk5kHn1C8ERsSu2cp2Cc0j30Q4V/FBm3JVC22i6a2dkjxegaiUQhRqGSroC0RlScZAtpZcBXIUlTxXF0hecuI0eA0XXNgwVELy47otNC60KbmQYXYAB5z4IOx1To4Be1+S9l3XA1GZIn1UN6LxPk9AguhFNK64Qo2S40DhShTDVINUbLKSACg4doRGl1ZDFVxVnC8WMdVSn0GxTqggFlAtRaNx1Uy1Wmuitx2Vi1QyqwWqOVX2AcAMqkadh10RMi7kt1XeRCxgSLr1Vom2im5iiQpKtAHBRIRXhQcFdMBSBrhRWxeZ0soHorJlHJ15BiFBWcJQLiIUcXRymPuoVLeizx14+YALojqoleVgWxjJcZUXNhEw1WDsvVXydEv8mjpOdkGk6Igbsd/wALzGqcKGy8J7FuCx4cLm4Ja7o4W8imLV8649h2true572y4wWmAehVzhfGKtG7HfPo6OY4/wCRvVjtHDofNQ110en5P0XyhZMT9/H+zetCllVDhnFqVaMjw6RI59QRqCNwr4eBAJQ2zDrBUPxpaZ2Eu4nlL2NfEEGJ52TUQknHGsNZjan7mHLtcOEwedwu2Qp0y7g+ycus6FWixK8JhyxzTnc5s7mY6gpicU2SJFlG9Fqhv0dNNRLF12LYBqL9e/8ACo1+O0G6vEe/OVPmiFx7r0i30USErHH6b3ZWG8xz79LWQcZ8Q0aViS5+1NgzOPgPqV33EXXByt68WOFF4EdVkq/xBi3XbRp0xsHuJd0kNt6qxgOM4hz20zTZmOpzW6noFCzzvQxf0bModdf9mgc1DIRm0yBcydz+BsokJmWYeSNMA5QRih3RELUieGqQdYUKr8191GYXCFOu9lXb8fE8V4tXXbWXYb19FJXRZYjBAplHagUPR6C0wpPMNK4xSrAZSCYBBuhMbxLtHyDi/ED857X9phPaHI/7hyQMNW+W6QZbbxB92PRD42wGsZIa+YGwd05A+iHhj+1wiLQZt3cx0QXmPpuNypU660hzXoEkVaDi1+xFp7+qM34lrVMrXmHNOuki+vUfdL6AdT3lhuOiPimBxDhrug3mAXgimnS3r0aml8Q1Dlb1F/AomNrNxENqXLbt2I1Egi6R8PGnRM62BbUtmyubBBGt/wClGHL5XowfqvHxY8f4rTGuGoPYww4ubGh18Cs9icfUYXQdZHh7Cf8ADWVabTP+QdDfyKQcQaHEuExO+vcV3LpzKYr9I8HkqaW+hPiMbUcbuMd+w0CW1w43c4wLnwTY0kox7SQRskfvbPQNTK6RU4W6tUeflktbMk+/HzWkoltIQz9Z1cbkqlwqGtvAAEk/WU0OKDh/ip5p3MtF/Ujy8VDzN9ETqVv2yqfmPNp97klPPhullqgzmOkzOvJJqj6mjn02D/a1pcf/AItsP+xTj4aqgPFnOkwXOIt/1bZvmVbFf5oDy8jrDSX6NmhPCORyQnhbss8FkQFwQSEdwQSjIStEHrkLrguZVcCzi8ulcUlS4wbozQhtajU0vTNHGgjSl/FccMpaCQelkxDEi49lbfO1p5Gb+EJbLWkbH07HFZEqPn3xLhZvBmb2VHCPcID+0P2ncdJ3Het1TrteIc0HmIVSvwyn+zs9Issy7+Uz2U5knqloq4WiHNB8FMYQBFo0iw+4Rn1JS15SXke+vQKnTyowofMcHNcWvaALXsZ1G4UQqWJxxouzC4i47jYhX4mVLLtmb9Sh5MPX7NVQfVptlwDhzb+NfqknGcU1xLmxflzUq/xCPli91lK2MFSrmaddb22um+XkmsbSMvg47x5VReLtUTD4Brm3SvEY4B4ZqeX8LRYV1gVj02kegmkyj/4v9osz93Mjkr3EccylTOlvH6alEr4xjBLzAWb4liziTkosdA3j6fkrobf+Ct0imeNZjDGlx3dUJyj/AKAx3X8FqPh8y4ZzmPKA0fgJdw34SJgvi2gn+1p8Lw4NIuJHvRHml5rQtdfg032auloP79VB4QsNiREQfJGcQV6LHSaPIZ4csrvCC4KyUItumUzOuQLjfbwR5zaDRCqtAJGqtYAtnRTT62VxrdeLBV8KQq0Jxja4ERqlLjJn39FGOm12TyMcy+hrRp21Xsqm3VeDkDY+kjsgamOqTcc4jTyOa5uYjS9j1lO3CRpPesfx/DjMQIbbQEwUrybczs0uBjmsiTMrRxjs57MAnQE/WU5o1nFL6dAB0mI6Jrh3t2KwLydnrG9LsGXRMhR+aGwdlZJVbiOIpMYS8gDvCEt0+ijyJLsLVdLZSek359NwP6mkt8lPhvHcO85BVB5Cbja06hWuDYUsqVS79LjLY0/v8K7mo7YJZZrpdoyXEsW6RTeP0+sDmlvD6xaM0Elx7I8d1ofiuIzAdo2n00QsBgGsDXO5W9T770dZV4dgHjfmVaLW03tm7zdazBte5umUeaQ8BwDqlZ9V4gAw2bWA70+xGMH6aYnrI/KFllv0ExZEujlSiyYc0OPdKt4L5bRAaB3CEvo0zrPnv4KGJDgL6lLf0MNpod1sUBohYTiDM4Dyf+Qm3ldZfGvflgE+S5w8VA4WkHk6D+EfGtPyFclLXifW8EZaCHFw5kQpubqlnwzi8zMszGxEOHeP7HVOHhelwX5QmeW5Matop1AgOCt1GoDmpqWZ2SQDlEmEUsQyEVMWaaCfq8vshZPdlZw2Iyzpoq76kn+lC2WtTpPfYzaZnmuZo1XQ5U8TRzan33Jam0ujRhJvtlTiHHMphgJ5krOYvG53yXSequ8VcWgw0gbEhZipUl1oHfdYPLyXVabPVcHFjiFUrsfMpDVd7E3sVQHEw0XM+SucOfn7TtO5Z7HmyziIGl183+KGl1V+aYYLMHUEr6VicpvpCyPxRgg9wrUS0viH0zaQNxyITfDuVfYhy5usf4mBNKjUqltEvLMgOZzQ1wfAzAAH9M6br6T8C8T+fhMjzNSmcpM3I2P28FlcNwWvUDg2mKQOrzHoBqrXw604Zz2NHaLpm8R3HxTvMuKh6EuHFzfY0xuFzls6A/Tqi0W5nGbNaLeO6vinLSSbctOduqRcUxIAMC8EXssnG/J6NfJ+K2ZniXEauJrua2t8qiHBgJcWN1jM4jQdeSVYevUZUcKdUkscRma4lrwCRmadwYkHqmlHgdVlNzywvpuu7KOZ235c/sq/DcGHu+XQY5z3dDbqZ5clvx4KNI8/byO9s3Hw/wAVfVYCWxIuY9U8o9vaG+p/AReGcE+XRpsMjKO113hB4tTdTEtvzGnSy87n19xqTbxZPwWyVfBZho1sc7lJnOLHwHDwmPMqweKlwhogJdUaS/W535qYTXsreRP0br4WxbCAHiHjRwP3n0WsBlfJsO+oxwN498lueE8SkCSSfNa/D5aX4UZHLwbfmh68ID2IzXyvOYteaMq4Kh5IRCtvahFiKqFbxlYhRhGIUXIiYu5LYNlINQ2aSrFNAodxsBVwLXXd/XgvnnxDwwHNVZIEkN8N19Ixropu7isVxurAALbR0+iy+akls3fp9U3ox2AZUe8NLiBuZWopy2w097KhhWjNYRPLVWq+HqONrDn7+qxMlbZvwvFE69cjl3RP0QWcPNR2YgAa/pA+sq/geGHUkRz96JoMMNNuQn0QdP4K3lldGefhw0wGujU5RJ63A9F3HcKzUH1MOz/Jp2w4HW8ZvRPcaOzDi5uwayJPf17kLCu+UD2Xj/m+du8nb1VnTl7Autro+X/+cr0g9lTsVGyMpAJNpC0/wpwWvWYamLphrYBE/qcT/wCo0EI3GarXYmi97WFzDs0GJFp5+PJaxmK+YwfutbI6JgTHiUxl5EuOp02LeNy9tiOjgSAW0qdQN0ggDXWLTH5UaOC+RcNEHWAJHgmWGwrGuMtqs0vmJ06zMK7WoAiZDx69xnVJVmpLplnU77FlCsJBzTPNUeMVJEX6fhex+ALDmbMbhBp4kEgHTQjqqS9/kuyatGWrEsfIJncfwrLq+a8gq98S4FmWQerSLEeKygqOBGbz/nZaeJLLO0JVembPhWLgRqOpTXD8TZTMtAB5c/NYzClw0MjzR67p5+CE8Wr2mVeXa0zdU/jOHQWeRTKhx/NGY5Z21P4XzB1bcnTumPymOD4gE2uTmn52KXMH0xuNB3kozZKxPD+MuJAb4la7BYmwk38D11lanG5X3PYjkhFpw6KPyvcqYIIOvRRyrQTFqns4wFWqap0nWCuNeOSiycWj1d1lleK4edvNasUp1Svi9O8bD7rN5s7hmzwb8bRi2/49pOyqvq1HGXGByWhxWDa0X1VSnhwbxZedq9ez0CpPtEMDi3t3t1TujjSSPWEq+ReVMPgRoP7/AAgPK16KXpjSpU3i5mDrHXvVB+Dc4wCepNyjYfEAmN4VptcTAQqy/ti7tz6KuG4E0NJgR130157oTuHGm4lhiwzN2NoKbnF+ioYjiLQTKjJlnWpfYL7tv2SpVi0Hly/CjUxLB0GqU43iYHcT9P79FRxWIJb2ecR3+yhzjuvYOrQ1x/FWNFu0sjjsaHEloylGrMJFj4eF/sqVSg5puJlaHHwxH+QNZQLse6Cyp+nYpc1gBvbotBQwQqgge/ws/wAQwbqb4nu7uS0MTltpdC7sZMoAjsug8ihZy069+iqsxMgHbcciuGpOwneTCsofyDdlh9Sx36a/ypUA46yOg/Kr06JnUdEyo4YRLnK3igN5QtHEZdD5H7pxwrHkOE3HU+qSPqDbby/hRoVCT78leI09it5Nn1jBcQa4ATPd7KuO8F814Rjyw3JjQwtfRxzco7Q8dfG61sVtrsEsqY0oa6eCuU1Vonkr4pwBZM2zsC66CsS7HVBJJ8FezwkWLY57pJgbDcrM52RxHS2zW4iTfZSq0vmHpK45naawC59OpR6lTLIGvPkucGZmeXHYfVeYeqrx+fk13k1OzmJoRbzVWrgvC38++9NsWP8AIAdNfJAxtcDvMeVoHvklsqUt/wBA1mYlwtMtfJ9zspOqOaQAJvEzr/MooGYjlN1aqsvDrXnqBzSrvbOvIAbUJbeyp1KE371ZxbjLhIkOhoHKRFu4yqmAxEvhx5+I6eRVox120AeUqYzhLiGkA93iVHB4EHsOsTp9B9/JahlcfNazaAR3HVKOJUpcHs1M2mLi2qcny1psWeQrV+EEAXgNmXRMcp6dV2vwjO0OY4SBcAyD3fXwR6/EnNq08wI/xnP1sYBGhVDB8caHBsETbSBfS22iYnHXtAKyNletRbaoOy4SHZeY1Mct/EpbxvAmoQCLxM9DpI5q7iMQCHOEHXQ35aJM7FnPO/mU9ih72BdivEcMqMuO0PVU3TpOXqfpYLQYvFEi479fskmLeOdtuf8AIT8bfsosj+SeEzbmfFMREXM9EmpOcdJjuhXqM9ET7fYHLX9lsvMW8ghNqu3soGpHv7qGfdFmBaq6D0q5aQZNui1WF4yzIJzTG0rJU6ci6sNYOZ801EaFqyLfR9gouPkr4qTChVw8XCjTI3lM01XY5E1j6ZbaUs4mUwZogYym3UiYus/m43eJpGjx71XZm8QDo0Seew69UahjWs7Avsep3VjFttLobOkC/kkdSnBAbro3nfVx+q8Tll4r8dmsr8l2PG4oOGY6H7ahAFyC/wDU64HJuxKXV6kMDW2AEeH5P3TaiZeCWiHhszqIEFvmha809/sHVaLVDBAAOOuscuU/hLsZUEneNSL9fqm+NxEN7yfSQEhAi4MSQJ8UbNiiWpgD5/LB/Lc52Y3htuuw+oVDh2EBqCRDiZ7j18QQm+IdkLTr2ocOkkfz4IOLpgVhluC3MD0JEIuPG9AbyHmVPmVH5HQ5vZIIuItz6KpUY4QGaAklp67gpg9gNdrhZ5aCet8p+gQ+NMygEalzQPEpmcPYteT9A6ZFQEEdpom4vyKQcQoZXSACNfx6pxiMb8pwJPTlqlvEq47WhBuPqnsWEVeUzdBl4dcHRyv8R4cHMDgRI66hLX1YJnQ325qVLGiIJ9848fd1oRiB5Mlb2hbiahGl+YMT4c1ReGm8+v2VqrJ2Qzh23lpHUn7picZZZUkSoToCrbaTtcw9PVLTiiLDTbdX8HDhJdHd/KNMAMzaWzr6Ttyh3GgTAUhEzIQKlPcFGWPQssmylUrP5FQGId/sd6qyaplF/wBX09+atpfsuk9fxP0G+82VCp3WQqWO/UPfVDqVJ0MjXRWmGn2OZM80tovsqWjZdLZVOk/mrVN6pcBcWTYsxWCuXPJ6D3v6qjTwonssffcgj/7LUNgoWIof7bLz/M+jxe6n/bNCM70JHYAC7rnYbDqULDVWlwnQG3fzROLPP6Ztv16KGFoRbZok96wqweOTxlejnk/ZPGHOeQHgpUaQDIEE89QOqHWG530G/erTqVgOQv76BMYsTqnT9gnYncM73N2bAC4+pFam1t8jcrt9bkI7mCm19RxjUxpbYc/7SvhxzdonKToeR/N01jw6FryDdrWioasyGjIANJ38dUg4vxNtWoAHEZTIIO/3Cu4jM1rGt0zdo8yYB7rJHjqDWPOYWTsYha8pDFZnOipuLEaR0Sutijam6JBIB2IiITlrBks6WwSw7tI2vsUn4hhaZHYuT2j3nbwTuPEL/eXyJ8Qx7bESPX8Sg2d05Ji95b2Xy4aibHX196KjiajM0XHJNrH0Qszb1or1mVBo4R72QqtRwBDoKm7GuFi221tVVxGKLryAiKUg0Kn7SAYWoZi0FM8M4g7JNRqmdj1CZ4Yk9QuQbLGxzkkfhRbRi+yjRaALEo1GpFjN0ZITWN/AH5DXnWD3+5Q34J06z4FTqNE2MTdAfScTv78VPQxGN66PtGFGYhotvciNvXZezxI97pUK2V4DXTpBiPYR6dTNrsNuhTbxmJHKTWl7GtKrzVtlRK6AJ96K9RPPbTzQLlGnx8jZfpuRibXVOk5WmBK3JqYq2LsY2TIGmn5QaAhptJPsJjjXAMKU0n28J/CxORgSyb/ZN1phm047b7mPK67iKkAnQBKsbxOIBNoj1V3iD5Z3qIxrXQF5V3oz/FsVnBY39A/UT+47dw5Bcw2EIygGC7b89FZfh8oBI0v4lCo4sML6j/8AiwfucQIt9OVyjY8OxO8m32XKsiGC41PcND0SrF4fO5z3WGwPcmFTiDWtzuI6Nn9Tus7BZnGYupUJJc2+gBEJuMIvmyL4ZCk//HUZqJSzHYMhuZhkbjcFOTgiynmPsb3SirIc4DR103ONCrutiv5E9oOkxqTMfhLsY3MSBfrp49yaVsHLy7NFtBvKF/psoJ8kTwGseTT3spYSmQIqAkDQ/wAoGKoh0gOI99EfFPNhsfcqpXp5RcEeJ9FD16HccN15AcJQgwYjnb8ppw5tzGvclWAqdojYhOeGkZoIUL2MZJb2XHucLQD79FGQRoR1/tWKvQqrXaZJB98uu6uRGMi8mO1fqhALwrxree8eyq5rnZcMzjPqYfLcrRJP6uzERMQe5WAQwgOgTeBrpafrCoCoTcmTG5NoEI7a4c0Na05yReSZtER3larlngIte/n4/wDP+TRYJzchF5MRorz8NELJYTGFpvse/wAOqdUeIl0EEiAk8uGk9o3OJzsVTql2MWW1Vyi+RqlFGqSee6v0XJe5NTj5E/R3HNJEASdkgx1F1IOJdJd5eC1T4A5rLcfqOLojtHQdOvRZ+XGn2G5PUeXyIsY2IcTpB+6PR4sXAg6xYpfxB4Fpn7lUy3K3NyURiMZ5WvRpq2KFXDuLbFvnAAn7rI4urJmTOncEf/WljAOcz4yNF7htFl3Pl0eX/wCkzOLRSs3m1spva6qRlY5wAgXMBMuGcHcXtzAazbS31Qsdxip+ikGt2kx/QCYU6pp0AA5zqj9XHWOf/qOQRZglSn2E4piQ8/LbfnH0SqthA0szH9n3P8K3gG5Qeeg+nvuS3ilc/OIF8sDymwRktFvtu3tkWU6bjyO079x2VOtiGgGYBHMaq4MOCNe0RI77rP48XiNOe66m0hjDx02Vq2IAfmIGXfxsl2IxYqWcYGg6K4KUqvX4cRobIL2zVxxKBYehldB13+yc4OnYTvoqOGpdppjX1TCkIPQFckG8dlqmyDHqo1cTlJuEOvXkWPXx3+qV457jpqNVbei84yziausjyVMtPsIDBUOt1ZaKkWaffio3sMpPpz3XMgSdbRB6clxjgCJFtxp/S5lmL+wvNj3C2+tHzB73sIysRdtjEc/6V+gQALW2n8pa06be9Uei468jz59/iqXJfFbmjQ4B8HwvHUJnTf0ASbA+5TWkNFnZV2eo4dPxLzXSsZ8W1ocQ0kz+o6DunfuC2LGyFlviXCtD4kRvb3Pck2tsd5e/tdGQwjCXAwSAddvBE49WDWNFtv5Wlo4cZYiBs0ffr9FnviXBdk2uRDfNWlIynifTZncVX0G8W8QmWEqxTa3kVncTVy5Z237gp4fGEiSYHvREmki//wAtOeh2zEMacxE7AbnqVYpcSD3EuMAbe9km+YXODGi7jAAFymzuEFje0ZcduXerpv4DTx0l2RxFYgiO/wCpS6tjDeOvmiYgGdzqPBDbbYBQ+xvHhSR7D1Xk2NwvcTxDXXLe0hvrltxsjYrFtcJgSRoffuVK9DM4u9i4OBP6T78FCo0G/wBPupVKkns9nmDcKsWX177qoxOMlh6cX25e9U1pAObff+FXw1KWg8kSjaVweYIfJBty+64MMI+v9K7hQDrqg4in2radFOgygCzAg3BCMMM3k7zhHo0mmF1wIU60GnGaqmBPa0m8am+2yi8Db+r6FeXlsaPkezgVnDug725a3+n8ry8ov0TH8h1w0D2U8c8GIHevLyzM67PU8CvwDB4AlZ3ilR3zJLR0mLdSvLyUXsfz/wAD2Hbe5udT9uipcbaHN0svLyvK7KeKcGD4zgxPclhpBzYGo0XF5d8lsa/EZcFDg7sNzVCIBOjW8/omGJfVAykXj9X1XF5F10GmVsr/ADHNkZc0a+OvkuZh+5ttfTULy8oGJlAKr4kNbM+5Hvmq07vtPReXlweZQsxmtiQFKhTmF1eQ37DShxg6QALTzt4+/VcdSMry8r/AeZQZtGbb7Lv+nj3C8vKUHmUAxFM8gfe6qfMdtMLy8oYTxR//2Q=="/>
          <p:cNvSpPr>
            <a:spLocks noChangeAspect="1" noChangeArrowheads="1"/>
          </p:cNvSpPr>
          <p:nvPr/>
        </p:nvSpPr>
        <p:spPr bwMode="auto">
          <a:xfrm>
            <a:off x="765175" y="4651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dirty="0"/>
          </a:p>
        </p:txBody>
      </p:sp>
      <p:sp>
        <p:nvSpPr>
          <p:cNvPr id="8" name="AutoShape 12" descr="data:image/jpeg;base64,/9j/4AAQSkZJRgABAQAAAQABAAD/2wCEAAkGBxQTEhUUExQVFRUXGBwYFxgYGBcYHBwdGBUXFxcYGhcYHCggGB0lHBcXITEhJSkrLi4uFx8zODMsNygtLisBCgoKDg0OGxAQGy8kICYsLCwsLCwsLCwsLCwsLCwsLCwsLCwsLCwsLCwsLCwsLCwsLCwsLCwsLCwsLCwsLCwsLP/AABEIAPgAywMBIgACEQEDEQH/xAAcAAACAwEBAQEAAAAAAAAAAAADBQIEBgEABwj/xAA5EAABAwIEAwYFBAEEAgMAAAABAAIRAyEEEjFBBVFhInGBkaHwBhOxwdEyQuHxIxRScoIVYpKy4v/EABsBAAIDAQEBAAAAAAAAAAAAAAMEAQIFAAYH/8QAKREAAwACAgIBBAICAwEAAAAAAAECAxEEIRIxQQUTIlEyYXHhgZHRFP/aAAwDAQACEQMRAD8A+jhdaF2VxPGH6OwuwvBq6AoLpHF1jF5dC4lI7UZBiV1lIlRRWNKrsukmwRC4QpkLjyAV2zvDfoGvFELVEtVtg3IMKLgi5VGFJVohCk5kHn1C8ERsSu2cp2Cc0j30Q4V/FBm3JVC22i6a2dkjxegaiUQhRqGSroC0RlScZAtpZcBXIUlTxXF0hecuI0eA0XXNgwVELy47otNC60KbmQYXYAB5z4IOx1To4Be1+S9l3XA1GZIn1UN6LxPk9AguhFNK64Qo2S40DhShTDVINUbLKSACg4doRGl1ZDFVxVnC8WMdVSn0GxTqggFlAtRaNx1Uy1Wmuitx2Vi1QyqwWqOVX2AcAMqkadh10RMi7kt1XeRCxgSLr1Vom2im5iiQpKtAHBRIRXhQcFdMBSBrhRWxeZ0soHorJlHJ15BiFBWcJQLiIUcXRymPuoVLeizx14+YALojqoleVgWxjJcZUXNhEw1WDsvVXydEv8mjpOdkGk6Igbsd/wALzGqcKGy8J7FuCx4cLm4Ja7o4W8imLV8649h2true572y4wWmAehVzhfGKtG7HfPo6OY4/wCRvVjtHDofNQ110en5P0XyhZMT9/H+zetCllVDhnFqVaMjw6RI59QRqCNwr4eBAJQ2zDrBUPxpaZ2Eu4nlL2NfEEGJ52TUQknHGsNZjan7mHLtcOEwedwu2Qp0y7g+ycus6FWixK8JhyxzTnc5s7mY6gpicU2SJFlG9Fqhv0dNNRLF12LYBqL9e/8ACo1+O0G6vEe/OVPmiFx7r0i30USErHH6b3ZWG8xz79LWQcZ8Q0aViS5+1NgzOPgPqV33EXXByt68WOFF4EdVkq/xBi3XbRp0xsHuJd0kNt6qxgOM4hz20zTZmOpzW6noFCzzvQxf0bModdf9mgc1DIRm0yBcydz+BsokJmWYeSNMA5QRih3RELUieGqQdYUKr8191GYXCFOu9lXb8fE8V4tXXbWXYb19FJXRZYjBAplHagUPR6C0wpPMNK4xSrAZSCYBBuhMbxLtHyDi/ED857X9phPaHI/7hyQMNW+W6QZbbxB92PRD42wGsZIa+YGwd05A+iHhj+1wiLQZt3cx0QXmPpuNypU660hzXoEkVaDi1+xFp7+qM34lrVMrXmHNOuki+vUfdL6AdT3lhuOiPimBxDhrug3mAXgimnS3r0aml8Q1Dlb1F/AomNrNxENqXLbt2I1Egi6R8PGnRM62BbUtmyubBBGt/wClGHL5XowfqvHxY8f4rTGuGoPYww4ubGh18Cs9icfUYXQdZHh7Cf8ADWVabTP+QdDfyKQcQaHEuExO+vcV3LpzKYr9I8HkqaW+hPiMbUcbuMd+w0CW1w43c4wLnwTY0kox7SQRskfvbPQNTK6RU4W6tUeflktbMk+/HzWkoltIQz9Z1cbkqlwqGtvAAEk/WU0OKDh/ip5p3MtF/Ujy8VDzN9ETqVv2yqfmPNp97klPPhullqgzmOkzOvJJqj6mjn02D/a1pcf/AItsP+xTj4aqgPFnOkwXOIt/1bZvmVbFf5oDy8jrDSX6NmhPCORyQnhbss8FkQFwQSEdwQSjIStEHrkLrguZVcCzi8ulcUlS4wbozQhtajU0vTNHGgjSl/FccMpaCQelkxDEi49lbfO1p5Gb+EJbLWkbH07HFZEqPn3xLhZvBmb2VHCPcID+0P2ncdJ3Het1TrteIc0HmIVSvwyn+zs9Issy7+Uz2U5knqloq4WiHNB8FMYQBFo0iw+4Rn1JS15SXke+vQKnTyowofMcHNcWvaALXsZ1G4UQqWJxxouzC4i47jYhX4mVLLtmb9Sh5MPX7NVQfVptlwDhzb+NfqknGcU1xLmxflzUq/xCPli91lK2MFSrmaddb22um+XkmsbSMvg47x5VReLtUTD4Brm3SvEY4B4ZqeX8LRYV1gVj02kegmkyj/4v9osz93Mjkr3EccylTOlvH6alEr4xjBLzAWb4liziTkosdA3j6fkrobf+Ct0imeNZjDGlx3dUJyj/AKAx3X8FqPh8y4ZzmPKA0fgJdw34SJgvi2gn+1p8Lw4NIuJHvRHml5rQtdfg032auloP79VB4QsNiREQfJGcQV6LHSaPIZ4csrvCC4KyUItumUzOuQLjfbwR5zaDRCqtAJGqtYAtnRTT62VxrdeLBV8KQq0Jxja4ERqlLjJn39FGOm12TyMcy+hrRp21Xsqm3VeDkDY+kjsgamOqTcc4jTyOa5uYjS9j1lO3CRpPesfx/DjMQIbbQEwUrybczs0uBjmsiTMrRxjs57MAnQE/WU5o1nFL6dAB0mI6Jrh3t2KwLydnrG9LsGXRMhR+aGwdlZJVbiOIpMYS8gDvCEt0+ijyJLsLVdLZSek359NwP6mkt8lPhvHcO85BVB5Cbja06hWuDYUsqVS79LjLY0/v8K7mo7YJZZrpdoyXEsW6RTeP0+sDmlvD6xaM0Elx7I8d1ofiuIzAdo2n00QsBgGsDXO5W9T770dZV4dgHjfmVaLW03tm7zdazBte5umUeaQ8BwDqlZ9V4gAw2bWA70+xGMH6aYnrI/KFllv0ExZEujlSiyYc0OPdKt4L5bRAaB3CEvo0zrPnv4KGJDgL6lLf0MNpod1sUBohYTiDM4Dyf+Qm3ldZfGvflgE+S5w8VA4WkHk6D+EfGtPyFclLXifW8EZaCHFw5kQpubqlnwzi8zMszGxEOHeP7HVOHhelwX5QmeW5Matop1AgOCt1GoDmpqWZ2SQDlEmEUsQyEVMWaaCfq8vshZPdlZw2Iyzpoq76kn+lC2WtTpPfYzaZnmuZo1XQ5U8TRzan33Jam0ujRhJvtlTiHHMphgJ5krOYvG53yXSequ8VcWgw0gbEhZipUl1oHfdYPLyXVabPVcHFjiFUrsfMpDVd7E3sVQHEw0XM+SucOfn7TtO5Z7HmyziIGl183+KGl1V+aYYLMHUEr6VicpvpCyPxRgg9wrUS0viH0zaQNxyITfDuVfYhy5usf4mBNKjUqltEvLMgOZzQ1wfAzAAH9M6br6T8C8T+fhMjzNSmcpM3I2P28FlcNwWvUDg2mKQOrzHoBqrXw604Zz2NHaLpm8R3HxTvMuKh6EuHFzfY0xuFzls6A/Tqi0W5nGbNaLeO6vinLSSbctOduqRcUxIAMC8EXssnG/J6NfJ+K2ZniXEauJrua2t8qiHBgJcWN1jM4jQdeSVYevUZUcKdUkscRma4lrwCRmadwYkHqmlHgdVlNzywvpuu7KOZ235c/sq/DcGHu+XQY5z3dDbqZ5clvx4KNI8/byO9s3Hw/wAVfVYCWxIuY9U8o9vaG+p/AReGcE+XRpsMjKO113hB4tTdTEtvzGnSy87n19xqTbxZPwWyVfBZho1sc7lJnOLHwHDwmPMqweKlwhogJdUaS/W535qYTXsreRP0br4WxbCAHiHjRwP3n0WsBlfJsO+oxwN498lueE8SkCSSfNa/D5aX4UZHLwbfmh68ID2IzXyvOYteaMq4Kh5IRCtvahFiKqFbxlYhRhGIUXIiYu5LYNlINQ2aSrFNAodxsBVwLXXd/XgvnnxDwwHNVZIEkN8N19Ixropu7isVxurAALbR0+iy+akls3fp9U3ox2AZUe8NLiBuZWopy2w097KhhWjNYRPLVWq+HqONrDn7+qxMlbZvwvFE69cjl3RP0QWcPNR2YgAa/pA+sq/geGHUkRz96JoMMNNuQn0QdP4K3lldGefhw0wGujU5RJ63A9F3HcKzUH1MOz/Jp2w4HW8ZvRPcaOzDi5uwayJPf17kLCu+UD2Xj/m+du8nb1VnTl7Autro+X/+cr0g9lTsVGyMpAJNpC0/wpwWvWYamLphrYBE/qcT/wCo0EI3GarXYmi97WFzDs0GJFp5+PJaxmK+YwfutbI6JgTHiUxl5EuOp02LeNy9tiOjgSAW0qdQN0ggDXWLTH5UaOC+RcNEHWAJHgmWGwrGuMtqs0vmJ06zMK7WoAiZDx69xnVJVmpLplnU77FlCsJBzTPNUeMVJEX6fhex+ALDmbMbhBp4kEgHTQjqqS9/kuyatGWrEsfIJncfwrLq+a8gq98S4FmWQerSLEeKygqOBGbz/nZaeJLLO0JVembPhWLgRqOpTXD8TZTMtAB5c/NYzClw0MjzR67p5+CE8Wr2mVeXa0zdU/jOHQWeRTKhx/NGY5Z21P4XzB1bcnTumPymOD4gE2uTmn52KXMH0xuNB3kozZKxPD+MuJAb4la7BYmwk38D11lanG5X3PYjkhFpw6KPyvcqYIIOvRRyrQTFqns4wFWqap0nWCuNeOSiycWj1d1lleK4edvNasUp1Svi9O8bD7rN5s7hmzwb8bRi2/49pOyqvq1HGXGByWhxWDa0X1VSnhwbxZedq9ez0CpPtEMDi3t3t1TujjSSPWEq+ReVMPgRoP7/AAgPK16KXpjSpU3i5mDrHXvVB+Dc4wCepNyjYfEAmN4VptcTAQqy/ti7tz6KuG4E0NJgR130157oTuHGm4lhiwzN2NoKbnF+ioYjiLQTKjJlnWpfYL7tv2SpVi0Hly/CjUxLB0GqU43iYHcT9P79FRxWIJb2ecR3+yhzjuvYOrQ1x/FWNFu0sjjsaHEloylGrMJFj4eF/sqVSg5puJlaHHwxH+QNZQLse6Cyp+nYpc1gBvbotBQwQqgge/ws/wAQwbqb4nu7uS0MTltpdC7sZMoAjsug8ihZy069+iqsxMgHbcciuGpOwneTCsofyDdlh9Sx36a/ypUA46yOg/Kr06JnUdEyo4YRLnK3igN5QtHEZdD5H7pxwrHkOE3HU+qSPqDbby/hRoVCT78leI09it5Nn1jBcQa4ATPd7KuO8F814Rjyw3JjQwtfRxzco7Q8dfG61sVtrsEsqY0oa6eCuU1Vonkr4pwBZM2zsC66CsS7HVBJJ8FezwkWLY57pJgbDcrM52RxHS2zW4iTfZSq0vmHpK45naawC59OpR6lTLIGvPkucGZmeXHYfVeYeqrx+fk13k1OzmJoRbzVWrgvC38++9NsWP8AIAdNfJAxtcDvMeVoHvklsqUt/wBA1mYlwtMtfJ9zspOqOaQAJvEzr/MooGYjlN1aqsvDrXnqBzSrvbOvIAbUJbeyp1KE371ZxbjLhIkOhoHKRFu4yqmAxEvhx5+I6eRVox120AeUqYzhLiGkA93iVHB4EHsOsTp9B9/JahlcfNazaAR3HVKOJUpcHs1M2mLi2qcny1psWeQrV+EEAXgNmXRMcp6dV2vwjO0OY4SBcAyD3fXwR6/EnNq08wI/xnP1sYBGhVDB8caHBsETbSBfS22iYnHXtAKyNletRbaoOy4SHZeY1Mct/EpbxvAmoQCLxM9DpI5q7iMQCHOEHXQ35aJM7FnPO/mU9ih72BdivEcMqMuO0PVU3TpOXqfpYLQYvFEi479fskmLeOdtuf8AIT8bfsosj+SeEzbmfFMREXM9EmpOcdJjuhXqM9ET7fYHLX9lsvMW8ghNqu3soGpHv7qGfdFmBaq6D0q5aQZNui1WF4yzIJzTG0rJU6ci6sNYOZ801EaFqyLfR9gouPkr4qTChVw8XCjTI3lM01XY5E1j6ZbaUs4mUwZogYym3UiYus/m43eJpGjx71XZm8QDo0Seew69UahjWs7Avsep3VjFttLobOkC/kkdSnBAbro3nfVx+q8Tll4r8dmsr8l2PG4oOGY6H7ahAFyC/wDU64HJuxKXV6kMDW2AEeH5P3TaiZeCWiHhszqIEFvmha809/sHVaLVDBAAOOuscuU/hLsZUEneNSL9fqm+NxEN7yfSQEhAi4MSQJ8UbNiiWpgD5/LB/Lc52Y3htuuw+oVDh2EBqCRDiZ7j18QQm+IdkLTr2ocOkkfz4IOLpgVhluC3MD0JEIuPG9AbyHmVPmVH5HQ5vZIIuItz6KpUY4QGaAklp67gpg9gNdrhZ5aCet8p+gQ+NMygEalzQPEpmcPYteT9A6ZFQEEdpom4vyKQcQoZXSACNfx6pxiMb8pwJPTlqlvEq47WhBuPqnsWEVeUzdBl4dcHRyv8R4cHMDgRI66hLX1YJnQ325qVLGiIJ9848fd1oRiB5Mlb2hbiahGl+YMT4c1ReGm8+v2VqrJ2Qzh23lpHUn7picZZZUkSoToCrbaTtcw9PVLTiiLDTbdX8HDhJdHd/KNMAMzaWzr6Ttyh3GgTAUhEzIQKlPcFGWPQssmylUrP5FQGId/sd6qyaplF/wBX09+atpfsuk9fxP0G+82VCp3WQqWO/UPfVDqVJ0MjXRWmGn2OZM80tovsqWjZdLZVOk/mrVN6pcBcWTYsxWCuXPJ6D3v6qjTwonssffcgj/7LUNgoWIof7bLz/M+jxe6n/bNCM70JHYAC7rnYbDqULDVWlwnQG3fzROLPP6Ztv16KGFoRbZok96wqweOTxlejnk/ZPGHOeQHgpUaQDIEE89QOqHWG530G/erTqVgOQv76BMYsTqnT9gnYncM73N2bAC4+pFam1t8jcrt9bkI7mCm19RxjUxpbYc/7SvhxzdonKToeR/N01jw6FryDdrWioasyGjIANJ38dUg4vxNtWoAHEZTIIO/3Cu4jM1rGt0zdo8yYB7rJHjqDWPOYWTsYha8pDFZnOipuLEaR0Sutijam6JBIB2IiITlrBks6WwSw7tI2vsUn4hhaZHYuT2j3nbwTuPEL/eXyJ8Qx7bESPX8Sg2d05Ji95b2Xy4aibHX196KjiajM0XHJNrH0Qszb1or1mVBo4R72QqtRwBDoKm7GuFi221tVVxGKLryAiKUg0Kn7SAYWoZi0FM8M4g7JNRqmdj1CZ4Yk9QuQbLGxzkkfhRbRi+yjRaALEo1GpFjN0ZITWN/AH5DXnWD3+5Q34J06z4FTqNE2MTdAfScTv78VPQxGN66PtGFGYhotvciNvXZezxI97pUK2V4DXTpBiPYR6dTNrsNuhTbxmJHKTWl7GtKrzVtlRK6AJ96K9RPPbTzQLlGnx8jZfpuRibXVOk5WmBK3JqYq2LsY2TIGmn5QaAhptJPsJjjXAMKU0n28J/CxORgSyb/ZN1phm047b7mPK67iKkAnQBKsbxOIBNoj1V3iD5Z3qIxrXQF5V3oz/FsVnBY39A/UT+47dw5Bcw2EIygGC7b89FZfh8oBI0v4lCo4sML6j/8AiwfucQIt9OVyjY8OxO8m32XKsiGC41PcND0SrF4fO5z3WGwPcmFTiDWtzuI6Nn9Tus7BZnGYupUJJc2+gBEJuMIvmyL4ZCk//HUZqJSzHYMhuZhkbjcFOTgiynmPsb3SirIc4DR103ONCrutiv5E9oOkxqTMfhLsY3MSBfrp49yaVsHLy7NFtBvKF/psoJ8kTwGseTT3spYSmQIqAkDQ/wAoGKoh0gOI99EfFPNhsfcqpXp5RcEeJ9FD16HccN15AcJQgwYjnb8ppw5tzGvclWAqdojYhOeGkZoIUL2MZJb2XHucLQD79FGQRoR1/tWKvQqrXaZJB98uu6uRGMi8mO1fqhALwrxree8eyq5rnZcMzjPqYfLcrRJP6uzERMQe5WAQwgOgTeBrpafrCoCoTcmTG5NoEI7a4c0Na05yReSZtER3larlngIte/n4/wDP+TRYJzchF5MRorz8NELJYTGFpvse/wAOqdUeIl0EEiAk8uGk9o3OJzsVTql2MWW1Vyi+RqlFGqSee6v0XJe5NTj5E/R3HNJEASdkgx1F1IOJdJd5eC1T4A5rLcfqOLojtHQdOvRZ+XGn2G5PUeXyIsY2IcTpB+6PR4sXAg6xYpfxB4Fpn7lUy3K3NyURiMZ5WvRpq2KFXDuLbFvnAAn7rI4urJmTOncEf/WljAOcz4yNF7htFl3Pl0eX/wCkzOLRSs3m1spva6qRlY5wAgXMBMuGcHcXtzAazbS31Qsdxip+ikGt2kx/QCYU6pp0AA5zqj9XHWOf/qOQRZglSn2E4piQ8/LbfnH0SqthA0szH9n3P8K3gG5Qeeg+nvuS3ilc/OIF8sDymwRktFvtu3tkWU6bjyO079x2VOtiGgGYBHMaq4MOCNe0RI77rP48XiNOe66m0hjDx02Vq2IAfmIGXfxsl2IxYqWcYGg6K4KUqvX4cRobIL2zVxxKBYehldB13+yc4OnYTvoqOGpdppjX1TCkIPQFckG8dlqmyDHqo1cTlJuEOvXkWPXx3+qV457jpqNVbei84yziausjyVMtPsIDBUOt1ZaKkWaffio3sMpPpz3XMgSdbRB6clxjgCJFtxp/S5lmL+wvNj3C2+tHzB73sIysRdtjEc/6V+gQALW2n8pa06be9Uei468jz59/iqXJfFbmjQ4B8HwvHUJnTf0ASbA+5TWkNFnZV2eo4dPxLzXSsZ8W1ocQ0kz+o6DunfuC2LGyFlviXCtD4kRvb3Pck2tsd5e/tdGQwjCXAwSAddvBE49WDWNFtv5Wlo4cZYiBs0ffr9FnviXBdk2uRDfNWlIynifTZncVX0G8W8QmWEqxTa3kVncTVy5Z237gp4fGEiSYHvREmki//wAtOeh2zEMacxE7AbnqVYpcSD3EuMAbe9km+YXODGi7jAAFymzuEFje0ZcduXerpv4DTx0l2RxFYgiO/wCpS6tjDeOvmiYgGdzqPBDbbYBQ+xvHhSR7D1Xk2NwvcTxDXXLe0hvrltxsjYrFtcJgSRoffuVK9DM4u9i4OBP6T78FCo0G/wBPupVKkns9nmDcKsWX177qoxOMlh6cX25e9U1pAObff+FXw1KWg8kSjaVweYIfJBty+64MMI+v9K7hQDrqg4in2radFOgygCzAg3BCMMM3k7zhHo0mmF1wIU60GnGaqmBPa0m8am+2yi8Db+r6FeXlsaPkezgVnDug725a3+n8ry8ov0TH8h1w0D2U8c8GIHevLyzM67PU8CvwDB4AlZ3ilR3zJLR0mLdSvLyUXsfz/wAD2Hbe5udT9uipcbaHN0svLyvK7KeKcGD4zgxPclhpBzYGo0XF5d8lsa/EZcFDg7sNzVCIBOjW8/omGJfVAykXj9X1XF5F10GmVsr/ADHNkZc0a+OvkuZh+5ttfTULy8oGJlAKr4kNbM+5Hvmq07vtPReXlweZQsxmtiQFKhTmF1eQ37DShxg6QALTzt4+/VcdSMry8r/AeZQZtGbb7Lv+nj3C8vKUHmUAxFM8gfe6qfMdtMLy8oYTxR//2Q=="/>
          <p:cNvSpPr>
            <a:spLocks noChangeAspect="1" noChangeArrowheads="1"/>
          </p:cNvSpPr>
          <p:nvPr/>
        </p:nvSpPr>
        <p:spPr bwMode="auto">
          <a:xfrm>
            <a:off x="917575" y="6175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dirty="0"/>
          </a:p>
        </p:txBody>
      </p:sp>
      <p:sp>
        <p:nvSpPr>
          <p:cNvPr id="9" name="AutoShape 14" descr="data:image/jpeg;base64,/9j/4AAQSkZJRgABAQAAAQABAAD/2wCEAAkGBxQTEhUUExQVFRUXGBwYFxgYGBcYHBwdGBUXFxcYGhcYHCggGB0lHBcXITEhJSkrLi4uFx8zODMsNygtLisBCgoKDg0OGxAQGy8kICYsLCwsLCwsLCwsLCwsLCwsLCwsLCwsLCwsLCwsLCwsLCwsLCwsLCwsLCwsLCwsLCwsLP/AABEIAPgAywMBIgACEQEDEQH/xAAcAAACAwEBAQEAAAAAAAAAAAADBQIEBgEABwj/xAA5EAABAwIEAwYFBAEEAgMAAAABAAIRAyEEEjFBBVFhInGBkaHwBhOxwdEyQuHxIxRScoIVYpKy4v/EABsBAAIDAQEBAAAAAAAAAAAAAAMEAQIFAAYH/8QAKREAAwACAgIBBAICAwEAAAAAAAECAxEEIRIxQQUTIlEyYXHhgZHRFP/aAAwDAQACEQMRAD8A+jhdaF2VxPGH6OwuwvBq6AoLpHF1jF5dC4lI7UZBiV1lIlRRWNKrsukmwRC4QpkLjyAV2zvDfoGvFELVEtVtg3IMKLgi5VGFJVohCk5kHn1C8ERsSu2cp2Cc0j30Q4V/FBm3JVC22i6a2dkjxegaiUQhRqGSroC0RlScZAtpZcBXIUlTxXF0hecuI0eA0XXNgwVELy47otNC60KbmQYXYAB5z4IOx1To4Be1+S9l3XA1GZIn1UN6LxPk9AguhFNK64Qo2S40DhShTDVINUbLKSACg4doRGl1ZDFVxVnC8WMdVSn0GxTqggFlAtRaNx1Uy1Wmuitx2Vi1QyqwWqOVX2AcAMqkadh10RMi7kt1XeRCxgSLr1Vom2im5iiQpKtAHBRIRXhQcFdMBSBrhRWxeZ0soHorJlHJ15BiFBWcJQLiIUcXRymPuoVLeizx14+YALojqoleVgWxjJcZUXNhEw1WDsvVXydEv8mjpOdkGk6Igbsd/wALzGqcKGy8J7FuCx4cLm4Ja7o4W8imLV8649h2true572y4wWmAehVzhfGKtG7HfPo6OY4/wCRvVjtHDofNQ110en5P0XyhZMT9/H+zetCllVDhnFqVaMjw6RI59QRqCNwr4eBAJQ2zDrBUPxpaZ2Eu4nlL2NfEEGJ52TUQknHGsNZjan7mHLtcOEwedwu2Qp0y7g+ycus6FWixK8JhyxzTnc5s7mY6gpicU2SJFlG9Fqhv0dNNRLF12LYBqL9e/8ACo1+O0G6vEe/OVPmiFx7r0i30USErHH6b3ZWG8xz79LWQcZ8Q0aViS5+1NgzOPgPqV33EXXByt68WOFF4EdVkq/xBi3XbRp0xsHuJd0kNt6qxgOM4hz20zTZmOpzW6noFCzzvQxf0bModdf9mgc1DIRm0yBcydz+BsokJmWYeSNMA5QRih3RELUieGqQdYUKr8191GYXCFOu9lXb8fE8V4tXXbWXYb19FJXRZYjBAplHagUPR6C0wpPMNK4xSrAZSCYBBuhMbxLtHyDi/ED857X9phPaHI/7hyQMNW+W6QZbbxB92PRD42wGsZIa+YGwd05A+iHhj+1wiLQZt3cx0QXmPpuNypU660hzXoEkVaDi1+xFp7+qM34lrVMrXmHNOuki+vUfdL6AdT3lhuOiPimBxDhrug3mAXgimnS3r0aml8Q1Dlb1F/AomNrNxENqXLbt2I1Egi6R8PGnRM62BbUtmyubBBGt/wClGHL5XowfqvHxY8f4rTGuGoPYww4ubGh18Cs9icfUYXQdZHh7Cf8ADWVabTP+QdDfyKQcQaHEuExO+vcV3LpzKYr9I8HkqaW+hPiMbUcbuMd+w0CW1w43c4wLnwTY0kox7SQRskfvbPQNTK6RU4W6tUeflktbMk+/HzWkoltIQz9Z1cbkqlwqGtvAAEk/WU0OKDh/ip5p3MtF/Ujy8VDzN9ETqVv2yqfmPNp97klPPhullqgzmOkzOvJJqj6mjn02D/a1pcf/AItsP+xTj4aqgPFnOkwXOIt/1bZvmVbFf5oDy8jrDSX6NmhPCORyQnhbss8FkQFwQSEdwQSjIStEHrkLrguZVcCzi8ulcUlS4wbozQhtajU0vTNHGgjSl/FccMpaCQelkxDEi49lbfO1p5Gb+EJbLWkbH07HFZEqPn3xLhZvBmb2VHCPcID+0P2ncdJ3Het1TrteIc0HmIVSvwyn+zs9Issy7+Uz2U5knqloq4WiHNB8FMYQBFo0iw+4Rn1JS15SXke+vQKnTyowofMcHNcWvaALXsZ1G4UQqWJxxouzC4i47jYhX4mVLLtmb9Sh5MPX7NVQfVptlwDhzb+NfqknGcU1xLmxflzUq/xCPli91lK2MFSrmaddb22um+XkmsbSMvg47x5VReLtUTD4Brm3SvEY4B4ZqeX8LRYV1gVj02kegmkyj/4v9osz93Mjkr3EccylTOlvH6alEr4xjBLzAWb4liziTkosdA3j6fkrobf+Ct0imeNZjDGlx3dUJyj/AKAx3X8FqPh8y4ZzmPKA0fgJdw34SJgvi2gn+1p8Lw4NIuJHvRHml5rQtdfg032auloP79VB4QsNiREQfJGcQV6LHSaPIZ4csrvCC4KyUItumUzOuQLjfbwR5zaDRCqtAJGqtYAtnRTT62VxrdeLBV8KQq0Jxja4ERqlLjJn39FGOm12TyMcy+hrRp21Xsqm3VeDkDY+kjsgamOqTcc4jTyOa5uYjS9j1lO3CRpPesfx/DjMQIbbQEwUrybczs0uBjmsiTMrRxjs57MAnQE/WU5o1nFL6dAB0mI6Jrh3t2KwLydnrG9LsGXRMhR+aGwdlZJVbiOIpMYS8gDvCEt0+ijyJLsLVdLZSek359NwP6mkt8lPhvHcO85BVB5Cbja06hWuDYUsqVS79LjLY0/v8K7mo7YJZZrpdoyXEsW6RTeP0+sDmlvD6xaM0Elx7I8d1ofiuIzAdo2n00QsBgGsDXO5W9T770dZV4dgHjfmVaLW03tm7zdazBte5umUeaQ8BwDqlZ9V4gAw2bWA70+xGMH6aYnrI/KFllv0ExZEujlSiyYc0OPdKt4L5bRAaB3CEvo0zrPnv4KGJDgL6lLf0MNpod1sUBohYTiDM4Dyf+Qm3ldZfGvflgE+S5w8VA4WkHk6D+EfGtPyFclLXifW8EZaCHFw5kQpubqlnwzi8zMszGxEOHeP7HVOHhelwX5QmeW5Matop1AgOCt1GoDmpqWZ2SQDlEmEUsQyEVMWaaCfq8vshZPdlZw2Iyzpoq76kn+lC2WtTpPfYzaZnmuZo1XQ5U8TRzan33Jam0ujRhJvtlTiHHMphgJ5krOYvG53yXSequ8VcWgw0gbEhZipUl1oHfdYPLyXVabPVcHFjiFUrsfMpDVd7E3sVQHEw0XM+SucOfn7TtO5Z7HmyziIGl183+KGl1V+aYYLMHUEr6VicpvpCyPxRgg9wrUS0viH0zaQNxyITfDuVfYhy5usf4mBNKjUqltEvLMgOZzQ1wfAzAAH9M6br6T8C8T+fhMjzNSmcpM3I2P28FlcNwWvUDg2mKQOrzHoBqrXw604Zz2NHaLpm8R3HxTvMuKh6EuHFzfY0xuFzls6A/Tqi0W5nGbNaLeO6vinLSSbctOduqRcUxIAMC8EXssnG/J6NfJ+K2ZniXEauJrua2t8qiHBgJcWN1jM4jQdeSVYevUZUcKdUkscRma4lrwCRmadwYkHqmlHgdVlNzywvpuu7KOZ235c/sq/DcGHu+XQY5z3dDbqZ5clvx4KNI8/byO9s3Hw/wAVfVYCWxIuY9U8o9vaG+p/AReGcE+XRpsMjKO113hB4tTdTEtvzGnSy87n19xqTbxZPwWyVfBZho1sc7lJnOLHwHDwmPMqweKlwhogJdUaS/W535qYTXsreRP0br4WxbCAHiHjRwP3n0WsBlfJsO+oxwN498lueE8SkCSSfNa/D5aX4UZHLwbfmh68ID2IzXyvOYteaMq4Kh5IRCtvahFiKqFbxlYhRhGIUXIiYu5LYNlINQ2aSrFNAodxsBVwLXXd/XgvnnxDwwHNVZIEkN8N19Ixropu7isVxurAALbR0+iy+akls3fp9U3ox2AZUe8NLiBuZWopy2w097KhhWjNYRPLVWq+HqONrDn7+qxMlbZvwvFE69cjl3RP0QWcPNR2YgAa/pA+sq/geGHUkRz96JoMMNNuQn0QdP4K3lldGefhw0wGujU5RJ63A9F3HcKzUH1MOz/Jp2w4HW8ZvRPcaOzDi5uwayJPf17kLCu+UD2Xj/m+du8nb1VnTl7Autro+X/+cr0g9lTsVGyMpAJNpC0/wpwWvWYamLphrYBE/qcT/wCo0EI3GarXYmi97WFzDs0GJFp5+PJaxmK+YwfutbI6JgTHiUxl5EuOp02LeNy9tiOjgSAW0qdQN0ggDXWLTH5UaOC+RcNEHWAJHgmWGwrGuMtqs0vmJ06zMK7WoAiZDx69xnVJVmpLplnU77FlCsJBzTPNUeMVJEX6fhex+ALDmbMbhBp4kEgHTQjqqS9/kuyatGWrEsfIJncfwrLq+a8gq98S4FmWQerSLEeKygqOBGbz/nZaeJLLO0JVembPhWLgRqOpTXD8TZTMtAB5c/NYzClw0MjzR67p5+CE8Wr2mVeXa0zdU/jOHQWeRTKhx/NGY5Z21P4XzB1bcnTumPymOD4gE2uTmn52KXMH0xuNB3kozZKxPD+MuJAb4la7BYmwk38D11lanG5X3PYjkhFpw6KPyvcqYIIOvRRyrQTFqns4wFWqap0nWCuNeOSiycWj1d1lleK4edvNasUp1Svi9O8bD7rN5s7hmzwb8bRi2/49pOyqvq1HGXGByWhxWDa0X1VSnhwbxZedq9ez0CpPtEMDi3t3t1TujjSSPWEq+ReVMPgRoP7/AAgPK16KXpjSpU3i5mDrHXvVB+Dc4wCepNyjYfEAmN4VptcTAQqy/ti7tz6KuG4E0NJgR130157oTuHGm4lhiwzN2NoKbnF+ioYjiLQTKjJlnWpfYL7tv2SpVi0Hly/CjUxLB0GqU43iYHcT9P79FRxWIJb2ecR3+yhzjuvYOrQ1x/FWNFu0sjjsaHEloylGrMJFj4eF/sqVSg5puJlaHHwxH+QNZQLse6Cyp+nYpc1gBvbotBQwQqgge/ws/wAQwbqb4nu7uS0MTltpdC7sZMoAjsug8ihZy069+iqsxMgHbcciuGpOwneTCsofyDdlh9Sx36a/ypUA46yOg/Kr06JnUdEyo4YRLnK3igN5QtHEZdD5H7pxwrHkOE3HU+qSPqDbby/hRoVCT78leI09it5Nn1jBcQa4ATPd7KuO8F814Rjyw3JjQwtfRxzco7Q8dfG61sVtrsEsqY0oa6eCuU1Vonkr4pwBZM2zsC66CsS7HVBJJ8FezwkWLY57pJgbDcrM52RxHS2zW4iTfZSq0vmHpK45naawC59OpR6lTLIGvPkucGZmeXHYfVeYeqrx+fk13k1OzmJoRbzVWrgvC38++9NsWP8AIAdNfJAxtcDvMeVoHvklsqUt/wBA1mYlwtMtfJ9zspOqOaQAJvEzr/MooGYjlN1aqsvDrXnqBzSrvbOvIAbUJbeyp1KE371ZxbjLhIkOhoHKRFu4yqmAxEvhx5+I6eRVox120AeUqYzhLiGkA93iVHB4EHsOsTp9B9/JahlcfNazaAR3HVKOJUpcHs1M2mLi2qcny1psWeQrV+EEAXgNmXRMcp6dV2vwjO0OY4SBcAyD3fXwR6/EnNq08wI/xnP1sYBGhVDB8caHBsETbSBfS22iYnHXtAKyNletRbaoOy4SHZeY1Mct/EpbxvAmoQCLxM9DpI5q7iMQCHOEHXQ35aJM7FnPO/mU9ih72BdivEcMqMuO0PVU3TpOXqfpYLQYvFEi479fskmLeOdtuf8AIT8bfsosj+SeEzbmfFMREXM9EmpOcdJjuhXqM9ET7fYHLX9lsvMW8ghNqu3soGpHv7qGfdFmBaq6D0q5aQZNui1WF4yzIJzTG0rJU6ci6sNYOZ801EaFqyLfR9gouPkr4qTChVw8XCjTI3lM01XY5E1j6ZbaUs4mUwZogYym3UiYus/m43eJpGjx71XZm8QDo0Seew69UahjWs7Avsep3VjFttLobOkC/kkdSnBAbro3nfVx+q8Tll4r8dmsr8l2PG4oOGY6H7ahAFyC/wDU64HJuxKXV6kMDW2AEeH5P3TaiZeCWiHhszqIEFvmha809/sHVaLVDBAAOOuscuU/hLsZUEneNSL9fqm+NxEN7yfSQEhAi4MSQJ8UbNiiWpgD5/LB/Lc52Y3htuuw+oVDh2EBqCRDiZ7j18QQm+IdkLTr2ocOkkfz4IOLpgVhluC3MD0JEIuPG9AbyHmVPmVH5HQ5vZIIuItz6KpUY4QGaAklp67gpg9gNdrhZ5aCet8p+gQ+NMygEalzQPEpmcPYteT9A6ZFQEEdpom4vyKQcQoZXSACNfx6pxiMb8pwJPTlqlvEq47WhBuPqnsWEVeUzdBl4dcHRyv8R4cHMDgRI66hLX1YJnQ325qVLGiIJ9848fd1oRiB5Mlb2hbiahGl+YMT4c1ReGm8+v2VqrJ2Qzh23lpHUn7picZZZUkSoToCrbaTtcw9PVLTiiLDTbdX8HDhJdHd/KNMAMzaWzr6Ttyh3GgTAUhEzIQKlPcFGWPQssmylUrP5FQGId/sd6qyaplF/wBX09+atpfsuk9fxP0G+82VCp3WQqWO/UPfVDqVJ0MjXRWmGn2OZM80tovsqWjZdLZVOk/mrVN6pcBcWTYsxWCuXPJ6D3v6qjTwonssffcgj/7LUNgoWIof7bLz/M+jxe6n/bNCM70JHYAC7rnYbDqULDVWlwnQG3fzROLPP6Ztv16KGFoRbZok96wqweOTxlejnk/ZPGHOeQHgpUaQDIEE89QOqHWG530G/erTqVgOQv76BMYsTqnT9gnYncM73N2bAC4+pFam1t8jcrt9bkI7mCm19RxjUxpbYc/7SvhxzdonKToeR/N01jw6FryDdrWioasyGjIANJ38dUg4vxNtWoAHEZTIIO/3Cu4jM1rGt0zdo8yYB7rJHjqDWPOYWTsYha8pDFZnOipuLEaR0Sutijam6JBIB2IiITlrBks6WwSw7tI2vsUn4hhaZHYuT2j3nbwTuPEL/eXyJ8Qx7bESPX8Sg2d05Ji95b2Xy4aibHX196KjiajM0XHJNrH0Qszb1or1mVBo4R72QqtRwBDoKm7GuFi221tVVxGKLryAiKUg0Kn7SAYWoZi0FM8M4g7JNRqmdj1CZ4Yk9QuQbLGxzkkfhRbRi+yjRaALEo1GpFjN0ZITWN/AH5DXnWD3+5Q34J06z4FTqNE2MTdAfScTv78VPQxGN66PtGFGYhotvciNvXZezxI97pUK2V4DXTpBiPYR6dTNrsNuhTbxmJHKTWl7GtKrzVtlRK6AJ96K9RPPbTzQLlGnx8jZfpuRibXVOk5WmBK3JqYq2LsY2TIGmn5QaAhptJPsJjjXAMKU0n28J/CxORgSyb/ZN1phm047b7mPK67iKkAnQBKsbxOIBNoj1V3iD5Z3qIxrXQF5V3oz/FsVnBY39A/UT+47dw5Bcw2EIygGC7b89FZfh8oBI0v4lCo4sML6j/8AiwfucQIt9OVyjY8OxO8m32XKsiGC41PcND0SrF4fO5z3WGwPcmFTiDWtzuI6Nn9Tus7BZnGYupUJJc2+gBEJuMIvmyL4ZCk//HUZqJSzHYMhuZhkbjcFOTgiynmPsb3SirIc4DR103ONCrutiv5E9oOkxqTMfhLsY3MSBfrp49yaVsHLy7NFtBvKF/psoJ8kTwGseTT3spYSmQIqAkDQ/wAoGKoh0gOI99EfFPNhsfcqpXp5RcEeJ9FD16HccN15AcJQgwYjnb8ppw5tzGvclWAqdojYhOeGkZoIUL2MZJb2XHucLQD79FGQRoR1/tWKvQqrXaZJB98uu6uRGMi8mO1fqhALwrxree8eyq5rnZcMzjPqYfLcrRJP6uzERMQe5WAQwgOgTeBrpafrCoCoTcmTG5NoEI7a4c0Na05yReSZtER3larlngIte/n4/wDP+TRYJzchF5MRorz8NELJYTGFpvse/wAOqdUeIl0EEiAk8uGk9o3OJzsVTql2MWW1Vyi+RqlFGqSee6v0XJe5NTj5E/R3HNJEASdkgx1F1IOJdJd5eC1T4A5rLcfqOLojtHQdOvRZ+XGn2G5PUeXyIsY2IcTpB+6PR4sXAg6xYpfxB4Fpn7lUy3K3NyURiMZ5WvRpq2KFXDuLbFvnAAn7rI4urJmTOncEf/WljAOcz4yNF7htFl3Pl0eX/wCkzOLRSs3m1spva6qRlY5wAgXMBMuGcHcXtzAazbS31Qsdxip+ikGt2kx/QCYU6pp0AA5zqj9XHWOf/qOQRZglSn2E4piQ8/LbfnH0SqthA0szH9n3P8K3gG5Qeeg+nvuS3ilc/OIF8sDymwRktFvtu3tkWU6bjyO079x2VOtiGgGYBHMaq4MOCNe0RI77rP48XiNOe66m0hjDx02Vq2IAfmIGXfxsl2IxYqWcYGg6K4KUqvX4cRobIL2zVxxKBYehldB13+yc4OnYTvoqOGpdppjX1TCkIPQFckG8dlqmyDHqo1cTlJuEOvXkWPXx3+qV457jpqNVbei84yziausjyVMtPsIDBUOt1ZaKkWaffio3sMpPpz3XMgSdbRB6clxjgCJFtxp/S5lmL+wvNj3C2+tHzB73sIysRdtjEc/6V+gQALW2n8pa06be9Uei468jz59/iqXJfFbmjQ4B8HwvHUJnTf0ASbA+5TWkNFnZV2eo4dPxLzXSsZ8W1ocQ0kz+o6DunfuC2LGyFlviXCtD4kRvb3Pck2tsd5e/tdGQwjCXAwSAddvBE49WDWNFtv5Wlo4cZYiBs0ffr9FnviXBdk2uRDfNWlIynifTZncVX0G8W8QmWEqxTa3kVncTVy5Z237gp4fGEiSYHvREmki//wAtOeh2zEMacxE7AbnqVYpcSD3EuMAbe9km+YXODGi7jAAFymzuEFje0ZcduXerpv4DTx0l2RxFYgiO/wCpS6tjDeOvmiYgGdzqPBDbbYBQ+xvHhSR7D1Xk2NwvcTxDXXLe0hvrltxsjYrFtcJgSRoffuVK9DM4u9i4OBP6T78FCo0G/wBPupVKkns9nmDcKsWX177qoxOMlh6cX25e9U1pAObff+FXw1KWg8kSjaVweYIfJBty+64MMI+v9K7hQDrqg4in2radFOgygCzAg3BCMMM3k7zhHo0mmF1wIU60GnGaqmBPa0m8am+2yi8Db+r6FeXlsaPkezgVnDug725a3+n8ry8ov0TH8h1w0D2U8c8GIHevLyzM67PU8CvwDB4AlZ3ilR3zJLR0mLdSvLyUXsfz/wAD2Hbe5udT9uipcbaHN0svLyvK7KeKcGD4zgxPclhpBzYGo0XF5d8lsa/EZcFDg7sNzVCIBOjW8/omGJfVAykXj9X1XF5F10GmVsr/ADHNkZc0a+OvkuZh+5ttfTULy8oGJlAKr4kNbM+5Hvmq07vtPReXlweZQsxmtiQFKhTmF1eQ37DShxg6QALTzt4+/VcdSMry8r/AeZQZtGbb7Lv+nj3C8vKUHmUAxFM8gfe6qfMdtMLy8oYTxR//2Q=="/>
          <p:cNvSpPr>
            <a:spLocks noChangeAspect="1" noChangeArrowheads="1"/>
          </p:cNvSpPr>
          <p:nvPr/>
        </p:nvSpPr>
        <p:spPr bwMode="auto">
          <a:xfrm>
            <a:off x="1069975" y="769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dirty="0"/>
          </a:p>
        </p:txBody>
      </p:sp>
      <p:sp>
        <p:nvSpPr>
          <p:cNvPr id="10" name="AutoShape 2" descr="data:image/jpeg;base64,/9j/4AAQSkZJRgABAQAAAQABAAD/2wCEAAkGBxMTEhUSExMWFRUXGBcYGBgXFxcdGBUaFxgXFxcYGBUYHSggGBolGxUXITEhJSkrLi4uFx8zODMtNygtLisBCgoKDg0OGxAQGi0mICYtLSsrMDAtLS0vLy4tLS0uMC8uLS0rLS0tLS0vLS0tLSsvLS0tLS0tLS0tLS0tLS0tLf/AABEIARMAtwMBIgACEQEDEQH/xAAcAAABBQEBAQAAAAAAAAAAAAAEAAIDBQYBBwj/xAA/EAABAwIDBQYEBAQGAgMBAAABAAIRAyEEEjEFQVFhcQYTIoGRoTJCscFSctHwFCNi4QdDgpKi8TPCU7LSFf/EABsBAAIDAQEBAAAAAAAAAAAAAAECAAMEBQYH/8QALxEAAgIBAwIEBQUBAAMAAAAAAAECEQMEEiExQQUTUWEicYGx8DKRocHR8SNCUv/aAAwDAQACEQMRAD8A8k7uU6rhIup3UsuhlNa6YmSr6EAxTROHwc3OiNpYAuMN1/epOg5oh+GaLGrTH+4+4CdY3VhpkHcsbuHohqrxuaPRWOI2a8iWuY4cnfrZVpaWOAcCCCDBVdprgKXNMixFMtcWkCQSDERIsbhQEImuIJvN/XmoHBSPKA+GMhKF2EkSHIXIXUlCChIBJOUINhdhdhJQhyEoXV1GgnAE+m0SJsJueS4ES18MjLrvUAyOrF2tu2ZBIE8NdYTWsSLd29PY1FIA14ELike2y6oyBeMe3w5RNhP7/eiibUjcrGiGNo31j9/b3VfTMlBEYd3ngLRbMRPGBNukwfIIDEtRFV4XcmZtgmYEwbZjn94Ayb6wrnG0gQGvblI3EEeg1aen9lnatIgwtd2c2XiMUwAEOYNc0w38gN5/LbillkhBXMtglLhszGNwxbzG48uBTsDsXEVv/HScRxNh1l0T5L2LZHZPDsHiGd3F8G/IaBWFSg1h0tuVW5J8D5MbR5VhewdZwl9RreQBd7mFYM/w/YPiqv8ALKPsVv6lXyQFZpiZ5o7iqjIO7CUY/wDJU9W//lAYjsYz5Kzv9QB+kLXPc/ihtdUNzJRiMV2Trtu0teORg+ht7qnxGGfTMPYWnmLHodCvTy6NCoqha4ZXAEHcRqipEo8wBSWx2n2Wpul1E5D+E/Cfu392WVxGEfTdle0tP15g7wmTsFEUJAKUMmwTalMtMFOQfhS0O8Qsn5M0wbNvc/RJtOWy0X0J6qJmvBQBJTJv6ff7KRtNOouGWCL7j+qkpsm3GyZIgzKIKSlxeGLRrr7aJIMhYGkC0MvoN3v7qGns0m8iedpTNlYl7puZECd8HcrfCVakgPa5zNBLSY59OiEcM5O0+C/NLE47k0vYqa+CqgZQ3NJ0bBd6a+yWGlstcCDwIgjyKu8ab6ZSNZ/d+vNabsns81WipWaHM1Y1wBH5gDpyhWPDNdJJmFZ03SM5sTso6q4VKohuobxHMbhyW+wBY0ZKbcoHDkjq2zRrTjod/Qn7+qGpOY0wWZSOtlgz43KScux0cccapqQSwkTdPq08wvr90NisUxgzOIAAmTuWL2x2xfUBbh/C0fPFyP6QdB1v0VGfeknATW5JQSruW+19tUaA/mPAO4fMejRcrGbQ7cEk90wxxeY/4j9QqDbdAh+cknvBmk3M6GT1VaG3/e/ktmNfAmym7LbEdp8S7/MDfytH/tJQh2vXP+c//dH0Wg2f/h3jawaWNpySQ5rngGlExnEb4i0wdYWYfhnNcWuEOaSCDqCDBB800ZRfQkltk4vqg5m1MQBPeu84P1Clo9pazfiyvHMQfUfooqFOQhcXRhNSBZqcH2spkBr2FnPUeov7Kzr0qWIZue06EHQ8iN687ap8Ni30zLHFp9j1G9Lt9A2WGNwDsO+8uadDv6HgUJVf3jhuH04q+wW2GVx3dYAE25O6HcVTY/Amm/LqNx/e9MiEFQZbAnnw5QmMTy3cn4ZklOiDqLbooNT2siykrMA3ymFYFiHE6nh7JJVjZJBkQPSxLmixVpgw97ZDRPJzZPMNmfZVLrBS4KmMwLqjWDzJPKBb1IVmFq6fQEop9TZ9ncJUrPFN+ZzBch4MgcBNxPJektqQ1oaIygDLuAGllmOyWDbSog/M+8nhu9lp8PVnn5KjP4hhxvbHkyqUL4uRxlWXKPaVRgYXvgBonNvA5olzGgyDbh+9V552624X1O5YYaw+KPmdw6D69FlhrY5HW00LJPpsZTbd2s6s7KSRTnwDcY3n+rluVfg3QZFxv+5RA8QsBm4HR3Lqohh5GdsiDBG9p3CeBix5FRybVVwWwxZZSTyIJ21gB3JgzlIe0/0mx+x9UJ2Q2KcRVc8EhtDJUOUjMHFx7swbloc2TF7Dirmk0PpxoIgjhIuBym/qmdlNs1MH31Nvd5QDOcuu7NZ2XQmGQLfNyuYWo0zROHlzUqtGiwWPOFqQ2rT+NuZrnFpjwvktIlpIPOZ8lhO2eLp1cbVqUS54eW2IMhwAaWtBuW+ER6aAKyo4N2J70lwa81HXBMEPcajWWN2Zw6DeIT+z2xnsYa7qbnPzGwGZ0AwSASJvO/cqmqyObfNVQHBSk5KKV8tlQMHVolrazC3OCWmQQ4CJ0OokeqZjsNIJGgWg7XYhx/hqbmEOax9QzrFV2SLE6dzOu9AYXDZ2md62423G2Z5pKXBl6lKP7KNWWOoRZABqJEdYFcscXUw2p/pdv5dVUNRHfEgAmygRzWiTJiOSdSEOteEneITv3qTCWN96cgQypNjCZXF4XKxi4Q76pKKFZx29JImySVkRC9mg1RuyNkPq1WNgQTeXNFhc2Jncm4moIDR58T1P2Vp2Lw81nO/C36n+yV9Ao9NwGAytAzA9NAjqzA3ST0hZ0EkwJkmEbh3OLiHVRA3RP0Flz80MO659Wa4yxpdCLbW0jTpOdv8AlvvOm5edsn4jpxcQQelrnotX2wxTAWU2uJtmMRvsN9tCsfUImSHX3lwv08K26XR4nDdFvkZ5ILmI5xDj4TB4GQD0J08yrLAnxGRciHDTON4PAyLHkN+oFOm2xAcOsH6K1w0akF3DiOn6Ldk00du2xpZI48dzfXhHK1Huntgy1wlhO8TcHmNCN3QhAY3Z7n1qBZTNRziAWDVxYQ0iYsIyOJ5lbzsj2a/je8FR0UGwSRr3nylh+V0A5uIIEXkaNuxWYYFhqOFIm+QM8YOgqPa3vMto13LBnmklF8tFcsvmRUf5MjsXYNPCsdUPizGc17taSRlndOiLw4GQGmc7Rpl1to0zo7qo+1e1nAublDQGjKB8Lm8WkWjpwWC29sjF4QvrPY8U6oa1tWm92QyJaHZTLTqIcNZjnhxpzbbHm1jikiDbval1fEfzGhrGZmsj4gDEhzjZ122kDf1Tqe1wGWA4AiR7XHuqGtVeKfdPAgmZAv6oSHC0yOq2xlXBjatlnicXJJOZNa9rhayGoGnHjD53RGXzuCiQ6mYy2Pp9ecJrsFUR1E0Srahs/M2YIPslTwMzbROACpFG4anICnbhQ3UJlWrFgYsfojdhIcZcwhHWUhJOqiemFOnRJNDrJIMiJHi61PYlsF56D9+qztenEcwFpexZs8cx9EsuhF1NXQs4FMI8cCw/cogBdps1VFK7LDzztLi2jFPOsBrYGmgd/wCyDGJDhIspu0GDc7GVQP6TJ0AyNElJ2BptbA8R4njyboPOVuw4ZZeImeWFSd2PoYgEQ10kbuXkrBjiRuNt5CrGNytyAamTA14D6nzVtsfZtQ1KbQ0xVe1skGBmMW6Sq82WWOWxysSeDJKPD6HqnZ9pw2z6YNnPBqO/13b/AMA1VWzdsTXGaXNMtPT+xRHbXaYYwhujRAHsFk+zGMAqAPJBMQ4QYJ/E06jpfquNLLK3k9zuaPSKVQa4Stm129sSlUp52gFov+WdeikwNf8Al1BUAqUy3K5jhLS2YdI81cNpvAB+aIMaO53+hUeEwLWh4IGUyAOR1C3wxW/Yy6hbFfU+fdq7HfRxNTIw1KbKrw2LkNDjlBbqbQqTEHM9zhYkyWgRHkVvdptLcRWE3FWp5+Mpr6NOq094xpMefk4XCtlBIzJswL6JAlzTl/ENyaKQFw7M33HUK8xWHNA95TJLDq03tIEO4iSFXbUw7WltSnYOk5eGn6+yroJZ7OxhaA2czDbmwnTyVw+KTJO9ZGhUgwNHAQOE7vUK9x+ILrcLKyLtAo5jsS0wQbcVXCrKZXbZMa+E6QGwjPIjcm06Mk2XKAKmY/KDzTgBqtPcEkyo7VJKwljXd4R0+ytuxdaKj2zqB91R1zYdFPsCvkrtPG33+oQfKAj0rMkKsKCnV3pVHWlZywyPaXCF9eRZpAzHoT6mD9ULRphogZo639Tp6K929gn1mANsGHMY4HUniY+iqmYbwmN2/ef1WmGr8uG2PXuxYQnlnth9X2Q/A0m980vp5mSJBJJi06RuWu7C0C/FGo6CKNNz7RGaMjAANB4iQP6Vlab4F7b1tOwxy4GviDY1nwPyU5a0f7u8Kx5Y7I+bLq1S9h8dNqEeV3ZUdq8T3lRtPmXHyE39EBhKZLwBrusta/sW2o0YhtZ4e4NdLgCwhzZIgCQIJEz5Kr2Ps2oyqQWOkf0uE85I0PONVhfxuOOLXPHPZna8M8RwqM//AK9O9I0ey9p4jLlcMrRvcL/8jYczZd2ttxzKLngzlBgnQmLX+a8cBcaorHYZoLWvJDy3NkJBLQDAloOUTuM7ish23e8U8lwC4CDFgBmOhI+LLv3LsabA8GO5T3dkYNbnjlf6KrkyIa4uLi6ZJJJ1JNyUyvtRjNTryKhx1fIwkbgfNUuGw+cF9R0bz03DqeHPyQk2YEEY3awc002gknebQJB8hIEnkq3FVSQBuaICc0F5PdtgC8cObjvcpMBhM5k6D76KvqMQYRhEOO7RW1IWBTK2H4JAwIViVAHObJUT2RqETRpktJCixDSmQGMZrbcpGEyrLA4doZOjpuCoMXT3tsUyAVOIESklU3ykoyIe+pK5ScQZGoMjyXGssupQnomycUKlNpHD/v8AfJGUgS1Yvszji1/dzY3HXf7Lb06t9FVJDJjRQNSKYsDrw5k9AqPF4MUKndCSDdk6kbx1/stXhABmPKPU/wBvdRY3BtqMImHfK7eCRc+hjzXOlLdNpdFx82NFuEHCPCZhcUS4ikwZnFwFvmeTAA5SY9F6VtnDdxQo4KlLi1oBjfAlzuUmT5lZXsHsg/8A9Ad42BQa6oeBPws93Zh+VayrjxUzgRmdVhx392xofE7gS13ot/lPLOOO+ErZMTWKLkvkgjZmOYMG2lUHe1WO7rJTDjmJJcACPhgHW2m6YUFTE1qLWtPidY5WySJJIBcZBiQNRMalG0H5AA2GwGudlAGYul0Tum09UViMV3rQWsIgwMrodJE/ELwrcekXmSr9N/Z/2crTzUtepStbHb91X+9QPY4NWs6o/VrWsLn/ADkXygSbtkySTJPJCdusBNAuaPheCejhl+oCvKlBtJgcW5n6BrZgk6NP4jJmTJ1KcwMeKlJwGYNDXNHwkwHOgHWD9CmWCpSlfLd/yb9X4p5kq20rr+Pv7Hhu2MCXMc0akW+qqaYL6JaPibq3fbkvUe0nZh4b3lBpc0fE0eItB0cN5bqOIhYLFUGkybOG+YKkotCwyQmriyv2A5uUtNj95/foiWYQNJLSROoER7iygrYIEzeeIif7pUnuY9rHHMHTB32vBS1RYG/w4F4/X1Q1aiQdLKwfTJAKkdLmBpGm9REB8I7K2+ikp4PvT4Tb6lBOqz0RmyabmnNNuX75o9OQ9QjaVMUxqSSLk8eXKIVMakg3Rm28S59twVRTKePQVojqaJJ9QCCkowoneyAOPBQFE1SLOGvBDm6Ug5jyIixBkHnuW+2BtVtZl4D2iHfqOSw3dDKLyURs+o+m8Pp7vcbweSDVkPSc0NImbD2Mp9OrIG79hCYHGtrtGUQfmG8H9OauG4CnSIbWeM5+Gm13id1AuFl2xxW/UthFz4QXTLaeGc8Dx1TlB4gExHmT6Kt7L7GqDvnPImo4MaRoARdw/wBJARW267S6m2ndrBYDSSIjnA+quNhiKbyf8vN/uLR/dDz3p8GTN3l8K+/8UDO0koIrcQ0FtSppLgAeTbD2BlF4So+znANbvDAADAAk79eahpkHuaB0fTqOd/qIA9i5V9HE1W0oPiDDkdxBB48DBR8N178tRzvsqMGhw5c+aW3njpx6/c2GFLJa+SYmOU8tAlidmsquztllSc2YaGLeIb5FpWTpYtwv8O8X1HLirjDbae0DMbmALXdwgcEZaq8jcX8juvwZeVtlFW+X8yN1StTqOa4ZXSMu8ECbg7wZVnhXU6wzFgkyDxBGon3HVFOEtmu4CflMWPXWeiAZsqHF9GpZxksdcToS1wuPfyXQjmhkXxcM8/l8Olhl/wCN2vzoB7Y7F4TEgy3u3/jZZ3mNHeawO3uwtLCVqZqVn1JaS0ZWtEzBjXcW8ddy3my8S9jHNq5w+m4C+paR4Z46OvyVpUDarfE0PYdQ8A/VZtVmhpZpSVmnBGTVyZ5dtvYWUDutBGcH5T+n73rP492RpYL8T9l6X2pw/ckvAcW1AQYjwwADO+IIg7l5ftPDva4sIneDxadD0+6s4lFZI9GaZQaVlcKBid3FEUMWQ3LKe2iS3KuYiiMogQRrzQ4ZWD4kSCZlAAoym7LMzBUNKlmJ3JkBkVRnhmf3KSfUZIPJdQkFBb2crIOo26uaTWlo6IGvTCiADMkXCN2fMymNqgNgAfrzTaTyNFAl1gdouov7xsFwBidAToY3xw4wr/ZPaSnUllSW1D888eBP0lZCjc6p+B2eatdtJgkuMfqfSUsscZrlBhOUXweobJw8y86NHv8AuFf0qeTCc3h7z5tMe0KDB4INptot3kNJ+scgFabZbDHcA3KB7Lh+K5HKawR/9evzfX9l9zPqMuyLkUmHpTWY78NJo9SU3Z9EGpiKbh8b6rfXxsKINY06bnj4oa0cokkx+9Uyr4a9Uj8bH+rGrLpcjlqFCNcuvv8A4U+DN4523+rr/X8ozuz9tvogssYJs4AweInRWWx8RAdi6l3mW0wfd329UFtPC4fvXlwM5jIBib8EU5hdD6oyU2gZaehcBoI+Vvv9V28W6F76SPoM/LnBOKq+vv7L5llhXZpqPJdaT9hyWgw1TK0F0SfZUFJpPdtPxVDnd/SxtwohtgPcXich8IO6AYHmuh5aUFLuzyXiOsTyOMei4Ce0WHqvcAXgMF2OAF+LCTv9j7Kqw21jTN3CRuLmgxzlG/x8scyofDldO+AASCP6muH1WX2zQZ3jaZfNQjNTcNwiznXgjhzHIg8fWYd0/iX7CYIQyY9zfPb/AAO29tVznAgiCDk5GfG21pBt6LO49grMkDK5moGkHhyuel10mM9OIOYZQd2UR7tj06LtB2U+LeNeI3q/w7UO/In9C/FN73iydCp/jxTY+nlBLt/D0QVB7Y8V9ZAmR1VgMI1+Yi5lD0dmmCZEEkC/BbaSMl8gLqIfoIUWObkAAsd62OxNlUgPE4Odw+/JRdotnsc5nhDcoNwLv3ieiKfJDCOYSCkrLabWiQ0cJlcUZERvfYdAonulTPbYdAhXG6hDq6AVwFdBRISMzLe9iHYeiNXOxFQRmLfC0G+VpmZPGFgmvW//AMO8D/LqYp+jTkpT+KJc4dAQBzJVeTUrTxeSSsfHieWW1G8w9XI4NB8VJuZ35n2APkD7KDa233eFoY3MY1mPRVOBxAYKrnmGmHE9JJPumMrirVYQIBcI4xuleOy555p5MsnV/d/4Y9atmTy4vvX7dS42kZeB1CCxTy4Etu8MZbe40y5jgOeWD5KTGP8AE48HyOmn0KExjYc4j5mkgjcdQ4dHNYfMrToVDHJTUW5RppU6f52ZVorjnk5c9GkAjbTQc2RuePiOtrXUuyy/EVAXSWAy4nQxeEY11OqS+pQo5tTUAdB5wRH1U9B+YZGiM3s3ieZ16RxXrfLjnfwY9qfLb6/Q9Vn18cOO1+prhBtGmaneVDYVP5bd2Vg+N3pYcyFU9pSCC1gDWsgQOEAiPVG1sbFNzhZt2M/Kww53m8Hya1ZzE1HOpFzoANhOpjQjkprckozjXr+I83ix7pbmgehjPEZ0czOOo8Lm+cT6qhxWLc2r3g1LWjm0SZAO7T3UtcPawHQteHt4EOAkdL+5XazAajHASHMsOBkmPf2UbU+RW54sjUfWyV9BzKgcSfhBAPAzI9ZCnxzR3g53HMOvfju+m5E4wF1PN8zNem/019UPtXCjK05oyNGYncTfKL3N9OnFcnXRUJJ9zubseow+ZJc/2ZmpjCxxAG9Dsxb7nijNqN/mOtv94v728kG5pXSxu4ps5rVMPwG0Ht8U3srnEYkVAHOdfTy433rNTAATateRqnoiGbTfrw3eqSGxDvCkixgojw+QQVRhVlkgCeA+igrNCVMUDBXQ1SGmuFEI+hRLiGjUmB/3uXplHalKnRp4WgDU7sRIENc7Vzp1Mkk6b15/sqg6pVpsYPE5wA89fKJW92RhhTpZo8ZnyuR9lxPF5ulHsdTwyKcn6kW03nunNcZc7LYaCDIAVls6GEPcQGtIkndGqq2MNSsxvF30Uu0QSe7J8INwN/nwXn5NqKg+/Jhl4ZKeSWRPiNrktNpVYeXtdLD4gRcZXSJHGxB8l3CV2uHd1LFpseB5HgnYeqzM1haS2A0gXMaab+iDquZRqOo1gYaS2nVgyADZtQC5HAj3C9v4JJTwxuD3bav1SfH1OStqm8kXyuP7LF9GTlDy/fFgBG9x4KXaNXuaBhwD3nKHHidIHvHTiocHXIAa1/eT8MOJaOZm1tb6Kc5Xlr8wyNAIdEl2aCXAm4kx5ALoyyyxx+LmmbIrzHSIsTgwxlOk5whjGtgyS4gCSY9Sq/HYJti4uqE7ohoHPlyRu1cfBJZdx+YjToFmMZjKrQ4h5/Qkrz8JTzTeTLfyN8dJkaSRBWoVCX1Ko+IERuG8ADgmUcG4taPmaCbcQbx5H6q0w21gKeSoM5JjdO7T1UOOqlr2uZuLj1k3Hpb1WxZlkk+K44Fy6eWBwlJXzz8gNmNew2BM2IJt9FYjZ3e5C6A2QQJ0AtHO+p6JlWrTed8cgAeYncjm4ww1gENGm88LlY9RhyZckX2Q+pnGKSxUl7Gax+DaC8nWSfrH13KiK323qLRTJjUfZYFwuYXQi+DE0MrMMShC4myOqvJEIfKrEAgrNsUlJWHhKSDGstH05aHckI5qswYYBHC/khsQ1p0sEqAVtWnCicD0RNQJgYSYAJUCabsDhi3vMS4WaDTp83uHiPk0x/rWw2vhywUzHyDN5gT7oHB4Pu6Apx8DAD+Z5l59XELYbcwU5RyhY/Dp49RnyrIrT4+i/LOr4e4p0+5ltgsE1Kp+Xwg8zd329UNRrMFYGppcmxOgJ0CfVc9sYenAzVHyYkyXQP8AjlR+1sK1jHW+GCPKDr1XKloL1jxRtqL9ea/4cyWvy6bPmhklcVfWufThV1CuytVj8S9wBhosSIkuMWHQFVnbKg/+Ke5txlbA3E5RYjoFc9k8pJc0zMe02Qfb+u5lVsAZSwO3gyC4WcNLAL0ij5LSj2OLCTzxlOVX1M8zaHdM7stGZ2oE3/p5Djx9lohmZQZSd8b3Bzo+Rsy1g6fUlUWFwjCBVqfE64AievJE4jahHduy5evzNBix8wVNVqlsuX/Tr6FPdS59fYsMTDZJ3KgxdLvIa2IJJPAAaklcx2I7wFzyck6DfHJMxm0ZaG0pbxsB5Tqud5058Jf4deepWF7Y9SJmFcarSRAuR5H+4S2rWEnI6RmcTbSTb7ocOfve49SVDibK6GNqVtmTNq8mWNSCqVLeDP3VngzpNlS4es5sO4H6ckQNoPc4udqeGnornEyWXu0ageMuu5Z7G9n3BudjSePAI2ni51VpRxRy5ZMawhyiHn2Jplpg2KGVvt1zTUdCAwzZICuQrIMTSIaZXUTtMWPl9kkrIi2LmmmPyquN7Qi8ViG5WwI8IlA06hmW6pUMQVWQAYMz4p+yteytDNXBiw8RngNPeFX1CXySbrUdjcCcpcNXkAflbr7k/wC1LN1E0aTEsuVRfTuaulQPd831KQ/3VmD9Vbdpds06cMBDqpsGDd+c7hy1KrNsVhSouP4KlEDq05o/4oKrsVralOo0gB4a4NM5rxc+q87S08pU3yuK9XRpyY44pPr7FDsHEVKuI8LvEXF7nQLRqQDaZgeYWs27T/l5SRLo6wCJtwQeJ2U3CU8XU0c8nL+TLmgcJe4jyCBdUd3jG08rw5obLSCN0GR10XR3N6nFnS42rld+Kd+5wPGYSnmUkquK59a637lp2cxBY4tyEguIbl+KwBdbeJn0Km7ZhlVtKoDIBc07jPhMHhvTW1Dh6jHZcwaCAJiSdTMa391T7ZxlSvILg0TOUAwJ1M/Md36Lo5dWmm0mvmc/TbYva2vkVePxRylrY4Ejh+EcAjw0VqNN0QWeE3sLD9AhqdKlTHilx6iPQElMr4wupubECRAHoudLfm+J9D0mhnGGPbGuv4xmNe1zsjfhZYczvKgFJcw+9T5hC2YY1FIk/wBRC+moaeDMyVK96JwrTEq9IpbOfwcCTCFLIKszMIGs26ICXA0gTpKKxD8rU3Ztrwm7WrwJCBDJ42XFRUnwpcU+TMxuQsKxAYbWhzCZE2+oXUDXacp8vqkll1Ih+KnKL7go6JMcFLSaXNG+yjq0yEBibCtLnBo1JgL1jsbgxk4xlaOm8+ZC8+7HbONSoSPyjlPxHyH/ANl6nsKlk70j4WhrRzN/35q2GFuLlJduP3NOLUwjDZB/FfPyXRFBttufDuE64n6Nd+/JX1KhnxP9LGUmjyaHfVyp8cxr2QP/AJy72I+iv8NhPA5xcWuiQ4EiCB7i0eS4Hi2KeJJNc2b9Zljkwx29m/6BO2lEvptAbIMg8rSPoqDYNOnTbl/zJJnXoOVkztJtg1mMpSHZDLnDQmIAEWOpvoqrC9brp6XatHHDOPK5+tmDUThm0yw1TTtMt9r1w4+I2G4anzO5Z+vWJ5ckXWahnBMo+vJzcOkhi936shoMvJKdi7i2u5dN1IyidUXFNUa4y2u0C4JpykG0LrHGUaGyosO2HIwVKiTlbsaKZRtAQE5tHmnB4TiDHOQ79U97lGSoQb3hCC2o8kCNBqinKLFzlNpURCheJXAxddMp9JhOicQVYFjTbXpuI/VJR4+qS0g8vsklYyBsHiC0eQVlhMMazgxoLnHQAXKrsPRAiTulabZW2Th2RRAa4/EcoJcOGbUDknxxjKVSdC5JSUfhVm67P7IbhKeSzqmWXEaN3x1lX4w5p4afmPjPMn4R9F5zt3tkBRLMPJqPjPUIgMHBodcnmRHVAbK/xAxjcrarhWptsQ4NDiN3jAmRxMq3LlSVR/KBp4NTtmywbQHeIw1rszidAGiXH0lZLEdo6uJc4OeW0yTlpizQNwMfEes3Qu3+1Xfju6bDTYfiky53K2jZvzsqJlbKZWN3kblPqdPWZI2oQ6JGnpaKdghU1LG+GSU5u0ZQ2sxWXJcmPaCq6liuanbXR2ksKo4dWJoiFWYbEkGQjKdeUOSHXUkNWZGisC4RqgqlK95RQGcFeBdNN+QUJsU81OacBxwTC5SuBN1DUEXUIRvepM8thQudJ0UtIQoEpq+Fh3JMrOymG6f35q1xuGLrgTGqqQYg67/3xTIVgtamXSJvzSTsW6QTv/ukgyJnWUQ4A8gusflsU7CfCOgRD8OwsLiRm3TMD0uT9PoAgVUg70M10GyVWnHzA9J+hCTabfxgWnQ68LDoFAiaUqjl1zWjRwPkRxvfp7pr1EAeSRaU0VE0ghJ7RAuiKFYfF8VYU8RZU7Wwbj1U9Gt4Y3oBLwVoEqWli7CFQjEHRGYQoUGzR4Z+8p7ng71VMr2i8qfvUAna7wDYoYVD5Jtdm+EGMU7TcEQF23F2DSLBSuLSBCrMFiAdbFGTwSsJI2mFxzFPRCJZhwUN1EopsS4tBvqqV60m1MLFxuVK/D7yrISsSSK3ECG30XE7HA5SJ0/VJMwRBqNd1r7huHBEiu7j7BcSVdjgmIef2AoHPKSSNkInVTxXe9MapJIWQlZUM6rrahn+wXElLIT4qqYH9uAQ1OqeK6kpYGTU6pn/AKR+CrujX2CSSVsI+liHSb8Nw4rrMW/8XsEkkQkpxb4+L2CAq13Tr7BJJSyHMPiXZxf2CtKeLfx9gkkgQIbjX/i9h+istn41+X4vYfokklkRHcdi35Tf2H6LN4jGPg338B+iSSMCMrsRWOU3+nFJJJWNgSP/2Q=="/>
          <p:cNvSpPr>
            <a:spLocks noChangeAspect="1" noChangeArrowheads="1"/>
          </p:cNvSpPr>
          <p:nvPr/>
        </p:nvSpPr>
        <p:spPr bwMode="auto">
          <a:xfrm>
            <a:off x="1222375" y="9223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dirty="0"/>
          </a:p>
        </p:txBody>
      </p:sp>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010400" y="621961"/>
            <a:ext cx="1743075" cy="26193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66143588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2971800" y="457200"/>
            <a:ext cx="1295400" cy="523220"/>
          </a:xfrm>
          <a:prstGeom prst="rect">
            <a:avLst/>
          </a:prstGeom>
          <a:noFill/>
        </p:spPr>
        <p:txBody>
          <a:bodyPr wrap="square" rtlCol="0">
            <a:spAutoFit/>
          </a:bodyPr>
          <a:lstStyle/>
          <a:p>
            <a:pPr algn="ctr"/>
            <a:r>
              <a:rPr lang="en-US" sz="2800" i="1" dirty="0" smtClean="0">
                <a:latin typeface="Baskerville Old Face" panose="02020602080505020303" pitchFamily="18" charset="0"/>
              </a:rPr>
              <a:t>Kittens</a:t>
            </a:r>
            <a:endParaRPr lang="en-US" sz="2800" i="1" dirty="0">
              <a:latin typeface="Baskerville Old Face" panose="02020602080505020303" pitchFamily="18" charset="0"/>
            </a:endParaRPr>
          </a:p>
        </p:txBody>
      </p:sp>
      <p:sp>
        <p:nvSpPr>
          <p:cNvPr id="9" name="TextBox 8"/>
          <p:cNvSpPr txBox="1"/>
          <p:nvPr/>
        </p:nvSpPr>
        <p:spPr>
          <a:xfrm>
            <a:off x="1219200" y="1317583"/>
            <a:ext cx="6286500" cy="4154984"/>
          </a:xfrm>
          <a:prstGeom prst="rect">
            <a:avLst/>
          </a:prstGeom>
          <a:noFill/>
        </p:spPr>
        <p:txBody>
          <a:bodyPr wrap="square" rtlCol="0">
            <a:spAutoFit/>
          </a:bodyPr>
          <a:lstStyle/>
          <a:p>
            <a:r>
              <a:rPr lang="en-US" sz="2400" i="1" dirty="0" smtClean="0">
                <a:latin typeface="Baskerville Old Face" panose="02020602080505020303" pitchFamily="18" charset="0"/>
              </a:rPr>
              <a:t>	Along the way we kept on picking up marshmallow kittens. </a:t>
            </a:r>
            <a:r>
              <a:rPr lang="en-US" sz="2400" i="1" dirty="0">
                <a:latin typeface="Baskerville Old Face" panose="02020602080505020303" pitchFamily="18" charset="0"/>
              </a:rPr>
              <a:t>I</a:t>
            </a:r>
            <a:r>
              <a:rPr lang="en-US" sz="2400" i="1" dirty="0" smtClean="0">
                <a:latin typeface="Baskerville Old Face" panose="02020602080505020303" pitchFamily="18" charset="0"/>
              </a:rPr>
              <a:t>t was hard to keep up with the kittens. Then we met a generous fairy. She let us borrow her “ginormous” basket. “We will give it back.” </a:t>
            </a:r>
          </a:p>
          <a:p>
            <a:r>
              <a:rPr lang="en-US" sz="2400" i="1" dirty="0">
                <a:latin typeface="Baskerville Old Face" panose="02020602080505020303" pitchFamily="18" charset="0"/>
              </a:rPr>
              <a:t>	</a:t>
            </a:r>
            <a:r>
              <a:rPr lang="en-US" sz="2400" i="1" dirty="0" smtClean="0">
                <a:latin typeface="Baskerville Old Face" panose="02020602080505020303" pitchFamily="18" charset="0"/>
              </a:rPr>
              <a:t>“No reason. </a:t>
            </a:r>
            <a:r>
              <a:rPr lang="en-US" sz="2400" i="1" dirty="0">
                <a:latin typeface="Baskerville Old Face" panose="02020602080505020303" pitchFamily="18" charset="0"/>
              </a:rPr>
              <a:t>Y</a:t>
            </a:r>
            <a:r>
              <a:rPr lang="en-US" sz="2400" i="1" dirty="0" smtClean="0">
                <a:latin typeface="Baskerville Old Face" panose="02020602080505020303" pitchFamily="18" charset="0"/>
              </a:rPr>
              <a:t>ou may keep it. You need it more than I do.” </a:t>
            </a:r>
          </a:p>
          <a:p>
            <a:r>
              <a:rPr lang="en-US" sz="2400" i="1" dirty="0">
                <a:latin typeface="Baskerville Old Face" panose="02020602080505020303" pitchFamily="18" charset="0"/>
              </a:rPr>
              <a:t>	</a:t>
            </a:r>
            <a:r>
              <a:rPr lang="en-US" sz="2400" i="1" dirty="0" smtClean="0">
                <a:latin typeface="Baskerville Old Face" panose="02020602080505020303" pitchFamily="18" charset="0"/>
              </a:rPr>
              <a:t>“ Thanks” </a:t>
            </a:r>
          </a:p>
          <a:p>
            <a:r>
              <a:rPr lang="en-US" sz="2400" i="1" dirty="0">
                <a:latin typeface="Baskerville Old Face" panose="02020602080505020303" pitchFamily="18" charset="0"/>
              </a:rPr>
              <a:t>	</a:t>
            </a:r>
            <a:r>
              <a:rPr lang="en-US" sz="2400" i="1" dirty="0" smtClean="0">
                <a:latin typeface="Baskerville Old Face" panose="02020602080505020303" pitchFamily="18" charset="0"/>
              </a:rPr>
              <a:t>“No problem.” said the fairy. </a:t>
            </a:r>
          </a:p>
          <a:p>
            <a:r>
              <a:rPr lang="en-US" sz="2400" i="1" dirty="0">
                <a:latin typeface="Baskerville Old Face" panose="02020602080505020303" pitchFamily="18" charset="0"/>
              </a:rPr>
              <a:t>	</a:t>
            </a:r>
            <a:r>
              <a:rPr lang="en-US" sz="2400" i="1" dirty="0" smtClean="0">
                <a:latin typeface="Baskerville Old Face" panose="02020602080505020303" pitchFamily="18" charset="0"/>
              </a:rPr>
              <a:t>After that we kept on going. </a:t>
            </a:r>
            <a:br>
              <a:rPr lang="en-US" sz="2400" i="1" dirty="0" smtClean="0">
                <a:latin typeface="Baskerville Old Face" panose="02020602080505020303" pitchFamily="18" charset="0"/>
              </a:rPr>
            </a:br>
            <a:r>
              <a:rPr lang="en-US" sz="2400" i="1" dirty="0" smtClean="0">
                <a:latin typeface="Baskerville Old Face" panose="02020602080505020303" pitchFamily="18" charset="0"/>
              </a:rPr>
              <a:t> </a:t>
            </a:r>
            <a:endParaRPr lang="en-US" sz="2400" i="1" dirty="0">
              <a:latin typeface="Baskerville Old Face" panose="02020602080505020303" pitchFamily="18" charset="0"/>
            </a:endParaRPr>
          </a:p>
        </p:txBody>
      </p:sp>
      <p:pic>
        <p:nvPicPr>
          <p:cNvPr id="4"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267450" y="4738245"/>
            <a:ext cx="2476500" cy="18478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70211634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2057401" y="609600"/>
            <a:ext cx="7086600" cy="5386090"/>
          </a:xfrm>
          <a:prstGeom prst="rect">
            <a:avLst/>
          </a:prstGeom>
          <a:noFill/>
        </p:spPr>
        <p:txBody>
          <a:bodyPr wrap="square" rtlCol="0">
            <a:spAutoFit/>
          </a:bodyPr>
          <a:lstStyle/>
          <a:p>
            <a:r>
              <a:rPr lang="en-US" sz="2000" i="1" dirty="0" smtClean="0">
                <a:latin typeface="Baskerville Old Face" panose="02020602080505020303" pitchFamily="18" charset="0"/>
              </a:rPr>
              <a:t>	Soon we meet Alice. She was nice, caring , loving, friendly , </a:t>
            </a:r>
            <a:r>
              <a:rPr lang="en-US" sz="2000" i="1" dirty="0" smtClean="0">
                <a:latin typeface="Baskerville Old Face" panose="02020602080505020303" pitchFamily="18" charset="0"/>
              </a:rPr>
              <a:t>companionate, </a:t>
            </a:r>
            <a:r>
              <a:rPr lang="en-US" sz="2000" i="1" dirty="0" smtClean="0">
                <a:latin typeface="Baskerville Old Face" panose="02020602080505020303" pitchFamily="18" charset="0"/>
              </a:rPr>
              <a:t>sweet , kind  and loves animals. Then she told us about...............the EVIL QUEEN OF HEARTS. Alice said, “</a:t>
            </a:r>
            <a:r>
              <a:rPr lang="en-US" sz="2000" i="1" dirty="0" smtClean="0">
                <a:solidFill>
                  <a:schemeClr val="bg1"/>
                </a:solidFill>
                <a:latin typeface="Baskerville Old Face" panose="02020602080505020303" pitchFamily="18" charset="0"/>
              </a:rPr>
              <a:t>*</a:t>
            </a:r>
            <a:r>
              <a:rPr lang="en-US" sz="2000" i="1" dirty="0" smtClean="0">
                <a:latin typeface="Baskerville Old Face" panose="02020602080505020303" pitchFamily="18" charset="0"/>
              </a:rPr>
              <a:t>She may seem kind at first. But she is very mean. If you don’t listen you will scream. Run, run to the mad hatter. He will take you to the bunny hole</a:t>
            </a:r>
            <a:r>
              <a:rPr lang="en-US" sz="2000" i="1" dirty="0" smtClean="0">
                <a:latin typeface="Baskerville Old Face" panose="02020602080505020303" pitchFamily="18" charset="0"/>
              </a:rPr>
              <a:t>.”  </a:t>
            </a:r>
            <a:r>
              <a:rPr lang="en-US" sz="2000" i="1" dirty="0" smtClean="0">
                <a:latin typeface="Baskerville Old Face" panose="02020602080505020303" pitchFamily="18" charset="0"/>
              </a:rPr>
              <a:t>Brianna and Lindsey looked at her in shock.</a:t>
            </a:r>
          </a:p>
          <a:p>
            <a:r>
              <a:rPr lang="en-US" sz="2000" i="1" dirty="0">
                <a:latin typeface="Baskerville Old Face" panose="02020602080505020303" pitchFamily="18" charset="0"/>
              </a:rPr>
              <a:t>	</a:t>
            </a:r>
            <a:r>
              <a:rPr lang="en-US" sz="2000" i="1" dirty="0" smtClean="0">
                <a:latin typeface="Baskerville Old Face" panose="02020602080505020303" pitchFamily="18" charset="0"/>
              </a:rPr>
              <a:t>“How do you know ALL of that?!”  Lindsey and Brianna asked.</a:t>
            </a:r>
          </a:p>
          <a:p>
            <a:r>
              <a:rPr lang="en-US" sz="2000" i="1" dirty="0">
                <a:latin typeface="Baskerville Old Face" panose="02020602080505020303" pitchFamily="18" charset="0"/>
              </a:rPr>
              <a:t>	</a:t>
            </a:r>
            <a:r>
              <a:rPr lang="en-US" sz="2000" i="1" dirty="0" smtClean="0">
                <a:latin typeface="Baskerville Old Face" panose="02020602080505020303" pitchFamily="18" charset="0"/>
              </a:rPr>
              <a:t>“Well all of that happened to…. Me.”  replied Alice</a:t>
            </a:r>
          </a:p>
          <a:p>
            <a:r>
              <a:rPr lang="en-US" sz="2000" i="1" dirty="0">
                <a:latin typeface="Baskerville Old Face" panose="02020602080505020303" pitchFamily="18" charset="0"/>
              </a:rPr>
              <a:t>	</a:t>
            </a:r>
            <a:r>
              <a:rPr lang="en-US" sz="2000" i="1" dirty="0" smtClean="0">
                <a:latin typeface="Baskerville Old Face" panose="02020602080505020303" pitchFamily="18" charset="0"/>
              </a:rPr>
              <a:t>“WHAT!!!!”  Yelled Brianna</a:t>
            </a:r>
          </a:p>
          <a:p>
            <a:r>
              <a:rPr lang="en-US" sz="2000" i="1" dirty="0">
                <a:latin typeface="Baskerville Old Face" panose="02020602080505020303" pitchFamily="18" charset="0"/>
              </a:rPr>
              <a:t>	</a:t>
            </a:r>
            <a:r>
              <a:rPr lang="en-US" sz="2000" i="1" dirty="0" smtClean="0">
                <a:latin typeface="Baskerville Old Face" panose="02020602080505020303" pitchFamily="18" charset="0"/>
              </a:rPr>
              <a:t>“Yep.”  Alice sighed.</a:t>
            </a:r>
          </a:p>
          <a:p>
            <a:r>
              <a:rPr lang="en-US" sz="2000" i="1" dirty="0">
                <a:latin typeface="Baskerville Old Face" panose="02020602080505020303" pitchFamily="18" charset="0"/>
              </a:rPr>
              <a:t>	</a:t>
            </a:r>
            <a:r>
              <a:rPr lang="en-US" sz="2000" i="1" dirty="0" smtClean="0">
                <a:latin typeface="Baskerville Old Face" panose="02020602080505020303" pitchFamily="18" charset="0"/>
              </a:rPr>
              <a:t>“That little Queen shall walk her last walk.” Brianna muttered under her breath.</a:t>
            </a:r>
          </a:p>
          <a:p>
            <a:r>
              <a:rPr lang="en-US" sz="2000" i="1" dirty="0">
                <a:latin typeface="Baskerville Old Face" panose="02020602080505020303" pitchFamily="18" charset="0"/>
              </a:rPr>
              <a:t>	</a:t>
            </a:r>
            <a:r>
              <a:rPr lang="en-US" sz="2000" i="1" dirty="0" smtClean="0">
                <a:latin typeface="Baskerville Old Face" panose="02020602080505020303" pitchFamily="18" charset="0"/>
              </a:rPr>
              <a:t>“Would you like to come with us?” Invited Lindsey</a:t>
            </a:r>
          </a:p>
          <a:p>
            <a:r>
              <a:rPr lang="en-US" sz="2000" i="1" dirty="0">
                <a:latin typeface="Baskerville Old Face" panose="02020602080505020303" pitchFamily="18" charset="0"/>
              </a:rPr>
              <a:t>	</a:t>
            </a:r>
            <a:r>
              <a:rPr lang="en-US" sz="2000" i="1" dirty="0" smtClean="0">
                <a:latin typeface="Baskerville Old Face" panose="02020602080505020303" pitchFamily="18" charset="0"/>
              </a:rPr>
              <a:t>“Sure, I’d love to come with you guys. I’ll make sure that you won’t  run into the Evil queen.</a:t>
            </a:r>
          </a:p>
          <a:p>
            <a:r>
              <a:rPr lang="en-US" sz="2400" i="1" dirty="0" smtClean="0">
                <a:latin typeface="Baskerville Old Face" panose="02020602080505020303" pitchFamily="18" charset="0"/>
              </a:rPr>
              <a:t>	</a:t>
            </a:r>
            <a:endParaRPr lang="en-US" sz="2400" i="1" dirty="0">
              <a:latin typeface="Baskerville Old Face" panose="02020602080505020303" pitchFamily="18" charset="0"/>
            </a:endParaRPr>
          </a:p>
        </p:txBody>
      </p:sp>
      <p:pic>
        <p:nvPicPr>
          <p:cNvPr id="1026"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9049"/>
            <a:ext cx="1600201" cy="218830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4301" y="3054078"/>
            <a:ext cx="1943100" cy="19431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80071833"/>
      </p:ext>
    </p:extLst>
  </p:cSld>
  <p:clrMapOvr>
    <a:masterClrMapping/>
  </p:clrMapOvr>
  <mc:AlternateContent xmlns:mc="http://schemas.openxmlformats.org/markup-compatibility/2006" xmlns:p14="http://schemas.microsoft.com/office/powerpoint/2010/main">
    <mc:Choice Requires="p14">
      <p:transition spd="slow" p14:dur="4000">
        <p14:vortex dir="r"/>
      </p:transition>
    </mc:Choice>
    <mc:Fallback xmlns="">
      <p:transition spd="slow">
        <p:fade/>
      </p:transition>
    </mc:Fallback>
  </mc:AlternateContent>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383</TotalTime>
  <Words>66</Words>
  <Application>Microsoft Office PowerPoint</Application>
  <PresentationFormat>On-screen Show (4:3)</PresentationFormat>
  <Paragraphs>45</Paragraphs>
  <Slides>9</Slides>
  <Notes>0</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Office Theme</vt:lpstr>
      <vt:lpstr>A Sweet Summertime Tale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DOD Education Activity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Jenkins, Lindsey</dc:creator>
  <cp:lastModifiedBy>Mann</cp:lastModifiedBy>
  <cp:revision>63</cp:revision>
  <dcterms:created xsi:type="dcterms:W3CDTF">2016-03-14T14:16:02Z</dcterms:created>
  <dcterms:modified xsi:type="dcterms:W3CDTF">2016-04-24T17:54:21Z</dcterms:modified>
</cp:coreProperties>
</file>